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60" r:id="rId5"/>
    <p:sldId id="259" r:id="rId6"/>
    <p:sldId id="261" r:id="rId7"/>
    <p:sldId id="263" r:id="rId8"/>
  </p:sldIdLst>
  <p:sldSz cx="9144000" cy="6858000" type="screen4x3"/>
  <p:notesSz cx="6797675" cy="98679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63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0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1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73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07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3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64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5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22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4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65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3D05-4DF5-4804-B95F-81617446FC1F}" type="datetimeFigureOut">
              <a:rPr lang="pl-PL" smtClean="0"/>
              <a:pPr/>
              <a:t>26.02.2021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6EBB-FC67-4F00-B8DA-B3DA641F02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9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12465"/>
            <a:ext cx="1569028" cy="4345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10872" y="112465"/>
            <a:ext cx="400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96" y="6276303"/>
            <a:ext cx="2884904" cy="581697"/>
          </a:xfrm>
          <a:prstGeom prst="rect">
            <a:avLst/>
          </a:prstGeom>
        </p:spPr>
      </p:pic>
      <p:pic>
        <p:nvPicPr>
          <p:cNvPr id="7" name="Picture 2" descr="Jedynie rybnicki kampus oferuje bezp&amp;lstrok;atn&amp;aogon; edukacj&amp;eogon; zawodow&amp;aogon; dla doros&amp;lstrok;ych, Materia&amp;lstrok; Partn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680" y="1143270"/>
            <a:ext cx="3849118" cy="2826057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36418" y="1724891"/>
            <a:ext cx="3304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TARGI EDUKACYJNE MARZEC 2021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2900" y="4242368"/>
            <a:ext cx="796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33CC"/>
                </a:solidFill>
              </a:rPr>
              <a:t>„</a:t>
            </a:r>
            <a:r>
              <a:rPr lang="pl-PL" sz="3600" b="1" dirty="0" smtClean="0">
                <a:solidFill>
                  <a:srgbClr val="FF33CC"/>
                </a:solidFill>
              </a:rPr>
              <a:t>POZNAJ ZAWÓD – WYBIERZ SZKOŁĘ”</a:t>
            </a:r>
            <a:endParaRPr lang="pl-PL" sz="3600" b="1" dirty="0">
              <a:solidFill>
                <a:srgbClr val="FF33CC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63" y="5161740"/>
            <a:ext cx="2133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12465"/>
            <a:ext cx="1569028" cy="4345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10872" y="112465"/>
            <a:ext cx="400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96" y="6276303"/>
            <a:ext cx="2884904" cy="58169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46701" y="1025631"/>
            <a:ext cx="792826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RCEZ czyli Rybnickie Centrum Edukacji </a:t>
            </a:r>
            <a:r>
              <a:rPr lang="pl-PL" b="1" dirty="0"/>
              <a:t>Z</a:t>
            </a:r>
            <a:r>
              <a:rPr lang="pl-PL" b="1" dirty="0" smtClean="0"/>
              <a:t>awodowej </a:t>
            </a:r>
            <a:r>
              <a:rPr lang="pl-PL" dirty="0" smtClean="0"/>
              <a:t>to bezpłatna i publiczna szkoła, której główna siedziba znajduje się na ulicy Rudzkiej 13 w Rybniku (</a:t>
            </a:r>
            <a:r>
              <a:rPr lang="pl-PL" dirty="0"/>
              <a:t>Kampus)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/>
              <a:t>Paleta zawodowych propozycji RCEZ jest wyjątkowo </a:t>
            </a:r>
            <a:r>
              <a:rPr lang="pl-PL" dirty="0" smtClean="0"/>
              <a:t>szeroka.</a:t>
            </a:r>
          </a:p>
          <a:p>
            <a:pPr>
              <a:lnSpc>
                <a:spcPct val="150000"/>
              </a:lnSpc>
            </a:pPr>
            <a:r>
              <a:rPr lang="pl-PL" dirty="0"/>
              <a:t>W RCEZ znajdują się:</a:t>
            </a:r>
            <a:br>
              <a:rPr lang="pl-PL" dirty="0"/>
            </a:br>
            <a:r>
              <a:rPr lang="pl-PL" b="1" dirty="0"/>
              <a:t>SZKOŁA PODSTAWOWA DLA DOROSŁYCH</a:t>
            </a:r>
            <a:br>
              <a:rPr lang="pl-PL" b="1" dirty="0"/>
            </a:br>
            <a:r>
              <a:rPr lang="pl-PL" b="1" dirty="0"/>
              <a:t>LICEUM OGÓLNOKSZTAŁCĄCE DLA DOROSŁYCH</a:t>
            </a:r>
            <a:br>
              <a:rPr lang="pl-PL" b="1" dirty="0"/>
            </a:br>
            <a:r>
              <a:rPr lang="pl-PL" b="1" dirty="0"/>
              <a:t>SZKOŁA POLICEALNA</a:t>
            </a:r>
            <a:r>
              <a:rPr lang="pl-PL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BRANŻOWA SZKOŁA II STOPNIA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KKZ - KWALIFIKACYJNE KURSY ZAWODOWE                                       </a:t>
            </a:r>
          </a:p>
          <a:p>
            <a:r>
              <a:rPr lang="pl-PL" dirty="0" smtClean="0"/>
              <a:t>I jest to oferta skierowana dla osób dorosłych, które chcą podnieść swoje kwalifikacje lub zmienić zawód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14" y="5648620"/>
            <a:ext cx="2722418" cy="10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12465"/>
            <a:ext cx="1569028" cy="4345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10872" y="112465"/>
            <a:ext cx="400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96" y="6276303"/>
            <a:ext cx="2884904" cy="58169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46701" y="1025631"/>
            <a:ext cx="7928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RCEZ</a:t>
            </a:r>
            <a:r>
              <a:rPr lang="pl-PL" dirty="0" smtClean="0"/>
              <a:t> to również Warsztaty szkolne, które są integralną częścią naszej placówki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są to Warsztaty: 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Mechaniczny (ul. </a:t>
            </a:r>
            <a:r>
              <a:rPr lang="pl-PL" dirty="0"/>
              <a:t>Ś</a:t>
            </a:r>
            <a:r>
              <a:rPr lang="pl-PL" dirty="0" smtClean="0"/>
              <a:t>wierklańska 42)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Techniczny (ul. Kościuszki 5)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Gastronomiczny (Św. Józefa 30)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W Warsztatach tych odbywają się zajęcia praktyczne dla uczniów szkół ponadpodstawowych takich jak ZSME, ZST, ZSB, ZSEU, ZS nr6, ZS nr5 w różnych zawodach, gdzie szlifowane są praktyczne umiejętności </a:t>
            </a:r>
            <a:r>
              <a:rPr lang="pl-PL" dirty="0" smtClean="0"/>
              <a:t>zawodowe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Symbol zastępczy zawartości 8" descr="IMG_7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4" y="4728539"/>
            <a:ext cx="1761369" cy="1174247"/>
          </a:xfrm>
          <a:prstGeom prst="rect">
            <a:avLst/>
          </a:prstGeom>
        </p:spPr>
      </p:pic>
      <p:pic>
        <p:nvPicPr>
          <p:cNvPr id="8" name="Symbol zastępczy zawartości 17" descr="IMG_7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453814" y="4761999"/>
            <a:ext cx="1660987" cy="1107325"/>
          </a:xfrm>
          <a:prstGeom prst="rect">
            <a:avLst/>
          </a:prstGeom>
        </p:spPr>
      </p:pic>
      <p:pic>
        <p:nvPicPr>
          <p:cNvPr id="9" name="Symbol zastępczy zawartości 9" descr="IMG_74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9096" y="4721672"/>
            <a:ext cx="1858463" cy="12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8" y="167529"/>
            <a:ext cx="1169194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4899" y="73445"/>
            <a:ext cx="33544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760616" y="768614"/>
            <a:ext cx="7418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smtClean="0"/>
              <a:t>Warsztat Mechaniczny</a:t>
            </a:r>
            <a:endParaRPr lang="pl-PL" sz="3000" b="1" dirty="0"/>
          </a:p>
        </p:txBody>
      </p:sp>
      <p:pic>
        <p:nvPicPr>
          <p:cNvPr id="9" name="Symbol zastępczy zawartości 8" descr="IMG_74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29583" y="981241"/>
            <a:ext cx="2013430" cy="1342287"/>
          </a:xfrm>
        </p:spPr>
      </p:pic>
      <p:pic>
        <p:nvPicPr>
          <p:cNvPr id="32770" name="Picture 2" descr="Znalezione obrazy dla zapytania elektryk  gif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094" y="2150819"/>
            <a:ext cx="2386489" cy="1834945"/>
          </a:xfrm>
          <a:prstGeom prst="rect">
            <a:avLst/>
          </a:prstGeom>
          <a:noFill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41" y="6172394"/>
            <a:ext cx="2884904" cy="58169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21136" y="1485404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Operator obrabiarek skrawających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Technik mechanik maszyn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Technik mechatronik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Mechanik – monter maszyn i urządzeń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Ślusarz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Spawacz, technik spawalnictwa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Elektryk technik elektryk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Technik energetyk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Technik budownictwa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Technik robót wykończeniowych  budownictwie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Murarz-tynkarz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Monter zabudowy i robót wykończeniowych w budownictwie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470432" y="5344187"/>
            <a:ext cx="730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Jeżeli chcesz uczyć się w tych zawodach wybierz następujące szkoły: </a:t>
            </a:r>
          </a:p>
          <a:p>
            <a:r>
              <a:rPr lang="pl-PL" b="1" dirty="0">
                <a:solidFill>
                  <a:srgbClr val="FF0000"/>
                </a:solidFill>
              </a:rPr>
              <a:t>ZSME (Zespół Szkół </a:t>
            </a:r>
            <a:r>
              <a:rPr lang="pl-PL" b="1" dirty="0" err="1">
                <a:solidFill>
                  <a:srgbClr val="FF0000"/>
                </a:solidFill>
              </a:rPr>
              <a:t>Mechaniczno</a:t>
            </a:r>
            <a:r>
              <a:rPr lang="pl-PL" b="1" dirty="0">
                <a:solidFill>
                  <a:srgbClr val="FF0000"/>
                </a:solidFill>
              </a:rPr>
              <a:t> – elektrycznych)</a:t>
            </a:r>
          </a:p>
          <a:p>
            <a:r>
              <a:rPr lang="pl-PL" b="1" dirty="0">
                <a:solidFill>
                  <a:srgbClr val="FF0000"/>
                </a:solidFill>
              </a:rPr>
              <a:t>ZST (Zespół Szkół Technicznych)  </a:t>
            </a:r>
          </a:p>
          <a:p>
            <a:r>
              <a:rPr lang="pl-PL" b="1" dirty="0">
                <a:solidFill>
                  <a:srgbClr val="FF0000"/>
                </a:solidFill>
              </a:rPr>
              <a:t>ZSB (Zespół Szkół Budowlanych)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21" y="3565838"/>
            <a:ext cx="2046368" cy="13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51" y="124036"/>
            <a:ext cx="1169194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177" y="98032"/>
            <a:ext cx="3152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51510" y="915389"/>
            <a:ext cx="7418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smtClean="0"/>
              <a:t>Warsztat Gastronomiczny</a:t>
            </a:r>
            <a:endParaRPr lang="pl-PL" sz="3000" b="1" dirty="0"/>
          </a:p>
        </p:txBody>
      </p:sp>
      <p:pic>
        <p:nvPicPr>
          <p:cNvPr id="18" name="Symbol zastępczy zawartości 17" descr="IMG_76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40887" y="1691295"/>
            <a:ext cx="2102468" cy="1401646"/>
          </a:xfrm>
        </p:spPr>
      </p:pic>
      <p:pic>
        <p:nvPicPr>
          <p:cNvPr id="30724" name="Picture 4" descr="Znalezione obrazy dla zapytania kucharz  gif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646" y="3416832"/>
            <a:ext cx="1472089" cy="1781229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87" y="6203567"/>
            <a:ext cx="2884904" cy="58169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40889" y="2019590"/>
            <a:ext cx="4355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Kucharz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Technik żywienia i usług gastronomicznych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Pracownik pomocniczy obsługi hotelowej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651510" y="5280237"/>
            <a:ext cx="7491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Jeżeli chcesz uczyć się w tych zawodach wybierz następujące szkoły: ZSEU (Zespół Szkół </a:t>
            </a:r>
            <a:r>
              <a:rPr lang="pl-PL" b="1" dirty="0" err="1">
                <a:solidFill>
                  <a:srgbClr val="FF0000"/>
                </a:solidFill>
              </a:rPr>
              <a:t>Ekonomiczno</a:t>
            </a:r>
            <a:r>
              <a:rPr lang="pl-PL" b="1" dirty="0">
                <a:solidFill>
                  <a:srgbClr val="FF0000"/>
                </a:solidFill>
              </a:rPr>
              <a:t> - Usługowych)</a:t>
            </a:r>
          </a:p>
          <a:p>
            <a:r>
              <a:rPr lang="pl-PL" b="1" dirty="0">
                <a:solidFill>
                  <a:srgbClr val="FF0000"/>
                </a:solidFill>
              </a:rPr>
              <a:t>ZSnr6 (Zespół Szkół nr 6)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88" y="3416831"/>
            <a:ext cx="2107694" cy="16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51" y="214869"/>
            <a:ext cx="1169194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2287" y="143942"/>
            <a:ext cx="30792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51510" y="783147"/>
            <a:ext cx="7418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 smtClean="0"/>
              <a:t>Warsztat Techniczny</a:t>
            </a:r>
            <a:endParaRPr lang="pl-PL" sz="3000" b="1" dirty="0"/>
          </a:p>
        </p:txBody>
      </p:sp>
      <p:pic>
        <p:nvPicPr>
          <p:cNvPr id="10" name="Symbol zastępczy zawartości 9" descr="IMG_74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3622" y="1602356"/>
            <a:ext cx="2145641" cy="1430428"/>
          </a:xfrm>
        </p:spPr>
      </p:pic>
      <p:pic>
        <p:nvPicPr>
          <p:cNvPr id="31746" name="Picture 2" descr="Znalezione obrazy dla zapytania samochód  gif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373" y="3705343"/>
            <a:ext cx="2487168" cy="1463040"/>
          </a:xfrm>
          <a:prstGeom prst="rect">
            <a:avLst/>
          </a:prstGeom>
          <a:noFill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3" y="6182784"/>
            <a:ext cx="2884904" cy="58169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68928" y="183144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Elektromechanik pojazdów samochodowych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Technik pojazdów samochodowych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Blacharz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Lakiernik pojazdów samochodowych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górnik eksploatacji podziemnej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Technik górnictwa podziemnego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3" y="3671514"/>
            <a:ext cx="2303013" cy="140579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84025" y="5259454"/>
            <a:ext cx="6527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Jeżeli chcesz uczyć się w tych zawodach wybierz następującą szkołę: ZST (Zespół Szkół Technicznych)</a:t>
            </a:r>
          </a:p>
        </p:txBody>
      </p:sp>
    </p:spTree>
    <p:extLst>
      <p:ext uri="{BB962C8B-B14F-4D97-AF65-F5344CB8AC3E}">
        <p14:creationId xmlns:p14="http://schemas.microsoft.com/office/powerpoint/2010/main" val="1673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78" y="323026"/>
            <a:ext cx="1169194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7806" y="305949"/>
            <a:ext cx="32142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rgbClr val="363789"/>
                </a:solidFill>
              </a:rPr>
              <a:t>Wspieramy Twój rozwój zawodowy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2242751" y="1262445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GALERIA </a:t>
            </a:r>
          </a:p>
        </p:txBody>
      </p:sp>
      <p:pic>
        <p:nvPicPr>
          <p:cNvPr id="25602" name="Picture 2" descr="Jedynie rybnicki kampus oferuje bezpÅatnÄ edukacjÄ zawodowÄ dla dorosÅych, MateriaÅ Partn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95" y="1957001"/>
            <a:ext cx="2183672" cy="1455781"/>
          </a:xfrm>
          <a:prstGeom prst="rect">
            <a:avLst/>
          </a:prstGeom>
          <a:noFill/>
        </p:spPr>
      </p:pic>
      <p:pic>
        <p:nvPicPr>
          <p:cNvPr id="25604" name="Picture 4" descr="Jedynie rybnicki kampus oferuje bezpÅatnÄ edukacjÄ zawodowÄ dla dorosÅych, MateriaÅ Partn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4978" y="1980986"/>
            <a:ext cx="2305243" cy="1536829"/>
          </a:xfrm>
          <a:prstGeom prst="rect">
            <a:avLst/>
          </a:prstGeom>
          <a:noFill/>
        </p:spPr>
      </p:pic>
      <p:pic>
        <p:nvPicPr>
          <p:cNvPr id="25606" name="Picture 6" descr="Jedynie rybnicki kampus oferuje bezpÅatnÄ edukacjÄ zawodowÄ dla dorosÅych, MateriaÅ Partn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5248" y="1978925"/>
            <a:ext cx="2428812" cy="1619208"/>
          </a:xfrm>
          <a:prstGeom prst="rect">
            <a:avLst/>
          </a:prstGeom>
          <a:noFill/>
        </p:spPr>
      </p:pic>
      <p:pic>
        <p:nvPicPr>
          <p:cNvPr id="25608" name="Picture 8" descr="Jedynie rybnicki kampus oferuje bezpÅatnÄ edukacjÄ zawodowÄ dla dorosÅych, MateriaÅ Partn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919" y="3785802"/>
            <a:ext cx="2337992" cy="1561778"/>
          </a:xfrm>
          <a:prstGeom prst="rect">
            <a:avLst/>
          </a:prstGeom>
          <a:noFill/>
        </p:spPr>
      </p:pic>
      <p:pic>
        <p:nvPicPr>
          <p:cNvPr id="25610" name="Picture 10" descr="Jedynie rybnicki kampus oferuje bezpÅatnÄ edukacjÄ zawodowÄ dla dorosÅych, MateriaÅ Partne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4979" y="3719867"/>
            <a:ext cx="1075746" cy="1613619"/>
          </a:xfrm>
          <a:prstGeom prst="rect">
            <a:avLst/>
          </a:prstGeom>
          <a:noFill/>
        </p:spPr>
      </p:pic>
      <p:pic>
        <p:nvPicPr>
          <p:cNvPr id="25612" name="Picture 12" descr="Jedynie rybnicki kampus oferuje bezpÅatnÄ edukacjÄ zawodowÄ dla dorosÅych, MateriaÅ Partne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0098" y="3856853"/>
            <a:ext cx="2446638" cy="1631092"/>
          </a:xfrm>
          <a:prstGeom prst="rect">
            <a:avLst/>
          </a:prstGeom>
          <a:noFill/>
        </p:spPr>
      </p:pic>
      <p:pic>
        <p:nvPicPr>
          <p:cNvPr id="2050" name="Picture 2" descr="Podobny obraz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4346" y="3535577"/>
            <a:ext cx="2143125" cy="2143125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71" y="6162003"/>
            <a:ext cx="2884904" cy="5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298</Words>
  <Application>Microsoft Office PowerPoint</Application>
  <PresentationFormat>Pokaz na ekranie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Beata Słabkowska</cp:lastModifiedBy>
  <cp:revision>22</cp:revision>
  <cp:lastPrinted>2021-02-25T08:36:47Z</cp:lastPrinted>
  <dcterms:created xsi:type="dcterms:W3CDTF">2017-06-21T05:55:11Z</dcterms:created>
  <dcterms:modified xsi:type="dcterms:W3CDTF">2021-02-26T12:35:31Z</dcterms:modified>
</cp:coreProperties>
</file>