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5143500" type="screen16x9"/>
  <p:notesSz cx="6858000" cy="9144000"/>
  <p:embeddedFontLst>
    <p:embeddedFont>
      <p:font typeface="Catamaran" panose="020B0604020202020204" charset="-18"/>
      <p:regular r:id="rId20"/>
      <p:bold r:id="rId21"/>
    </p:embeddedFont>
    <p:embeddedFont>
      <p:font typeface="Comfortaa" panose="020B0604020202020204" charset="0"/>
      <p:regular r:id="rId22"/>
      <p:bold r:id="rId23"/>
    </p:embeddedFont>
    <p:embeddedFont>
      <p:font typeface="Comfortaa Medium" panose="020B0604020202020204" charset="0"/>
      <p:regular r:id="rId24"/>
      <p:bold r:id="rId25"/>
    </p:embeddedFont>
    <p:embeddedFont>
      <p:font typeface="Fira Sans Extra Condensed Medium" panose="020B0604020202020204" charset="0"/>
      <p:regular r:id="rId26"/>
      <p:bold r:id="rId27"/>
      <p:italic r:id="rId28"/>
      <p:boldItalic r:id="rId29"/>
    </p:embeddedFont>
    <p:embeddedFont>
      <p:font typeface="Roboto Slab Light" panose="020B0604020202020204" charset="0"/>
      <p:regular r:id="rId30"/>
      <p:bold r:id="rId31"/>
    </p:embeddedFont>
    <p:embeddedFont>
      <p:font typeface="Ubuntu" panose="020B0504030602030204" pitchFamily="34" charset="0"/>
      <p:regular r:id="rId32"/>
      <p:bold r:id="rId33"/>
      <p:italic r:id="rId34"/>
      <p:boldItalic r:id="rId35"/>
    </p:embeddedFont>
    <p:embeddedFont>
      <p:font typeface="Vibur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9" name="Google Shape;1609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g198a5971d59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4" name="Google Shape;1904;g198a5971d59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g198a5971d59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5" name="Google Shape;1915;g198a5971d59_0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Google Shape;1925;g198a5971d59_0_10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6" name="Google Shape;1926;g198a5971d59_0_10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g198a5971d59_0_1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1" name="Google Shape;1991;g198a5971d59_0_1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g198a5971d59_0_1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9" name="Google Shape;2059;g198a5971d59_0_1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g198a5971d59_0_1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2" name="Google Shape;2152;g198a5971d59_0_1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Google Shape;2230;g198a5971d59_0_9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1" name="Google Shape;2231;g198a5971d59_0_9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gd38073794d_0_3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5" name="Google Shape;2285;gd38073794d_0_3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d768e69cfa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gd768e69cfa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7" name="Google Shape;1677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gbcae92054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6" name="Google Shape;1706;gbcae92054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198a5971d59_0_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8" name="Google Shape;1718;g198a5971d59_0_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g198a5971d59_0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9" name="Google Shape;1729;g198a5971d59_0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g198a5971d59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5" name="Google Shape;1795;g198a5971d59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g198a5971d59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1" name="Google Shape;1881;g198a5971d59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g198a5971d59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2" name="Google Shape;1892;g198a5971d59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15898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849600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108600" y="199475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7919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61178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58011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36513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33346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36513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33346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1086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7919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61178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38100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58011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41325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65990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65990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272142" y="1163263"/>
            <a:ext cx="1025973" cy="811032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7206765" y="153898"/>
            <a:ext cx="1651683" cy="719972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5249331" y="105967"/>
            <a:ext cx="1456109" cy="488736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80016" y="4521081"/>
            <a:ext cx="639248" cy="382014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8308410" y="4194779"/>
            <a:ext cx="666115" cy="973447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5345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51736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79591" y="1384107"/>
            <a:ext cx="2037701" cy="1610804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3038856" y="103507"/>
            <a:ext cx="2525833" cy="1610805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722807" y="3470549"/>
            <a:ext cx="1020386" cy="1732392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4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4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4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7839581" y="7"/>
            <a:ext cx="2525833" cy="1610805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5"/>
          <p:cNvSpPr txBox="1">
            <a:spLocks noGrp="1"/>
          </p:cNvSpPr>
          <p:nvPr>
            <p:ph type="title"/>
          </p:nvPr>
        </p:nvSpPr>
        <p:spPr>
          <a:xfrm>
            <a:off x="1363650" y="28374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8" name="Google Shape;608;p15"/>
          <p:cNvSpPr txBox="1">
            <a:spLocks noGrp="1"/>
          </p:cNvSpPr>
          <p:nvPr>
            <p:ph type="subTitle" idx="1"/>
          </p:nvPr>
        </p:nvSpPr>
        <p:spPr>
          <a:xfrm>
            <a:off x="1363650" y="35187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609" name="Google Shape;609;p15"/>
          <p:cNvSpPr txBox="1">
            <a:spLocks noGrp="1"/>
          </p:cNvSpPr>
          <p:nvPr>
            <p:ph type="title" idx="2" hasCustomPrompt="1"/>
          </p:nvPr>
        </p:nvSpPr>
        <p:spPr>
          <a:xfrm>
            <a:off x="1363650" y="15250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610" name="Google Shape;610;p15"/>
          <p:cNvGrpSpPr/>
          <p:nvPr/>
        </p:nvGrpSpPr>
        <p:grpSpPr>
          <a:xfrm>
            <a:off x="8065080" y="-10"/>
            <a:ext cx="1210420" cy="868635"/>
            <a:chOff x="6102329" y="3283426"/>
            <a:chExt cx="654776" cy="469888"/>
          </a:xfrm>
        </p:grpSpPr>
        <p:sp>
          <p:nvSpPr>
            <p:cNvPr id="611" name="Google Shape;611;p1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15"/>
          <p:cNvGrpSpPr/>
          <p:nvPr/>
        </p:nvGrpSpPr>
        <p:grpSpPr>
          <a:xfrm flipH="1">
            <a:off x="8065063" y="1808493"/>
            <a:ext cx="1277992" cy="1010253"/>
            <a:chOff x="855987" y="2204128"/>
            <a:chExt cx="1217483" cy="962421"/>
          </a:xfrm>
        </p:grpSpPr>
        <p:grpSp>
          <p:nvGrpSpPr>
            <p:cNvPr id="623" name="Google Shape;623;p15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24" name="Google Shape;624;p15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5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5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5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0" name="Google Shape;630;p15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15"/>
          <p:cNvGrpSpPr/>
          <p:nvPr/>
        </p:nvGrpSpPr>
        <p:grpSpPr>
          <a:xfrm>
            <a:off x="69058" y="647194"/>
            <a:ext cx="1860621" cy="811048"/>
            <a:chOff x="3965010" y="571479"/>
            <a:chExt cx="1651683" cy="719972"/>
          </a:xfrm>
        </p:grpSpPr>
        <p:grpSp>
          <p:nvGrpSpPr>
            <p:cNvPr id="632" name="Google Shape;632;p1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33" name="Google Shape;633;p1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34" name="Google Shape;634;p1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1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1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1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8" name="Google Shape;638;p1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1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15"/>
          <p:cNvGrpSpPr/>
          <p:nvPr/>
        </p:nvGrpSpPr>
        <p:grpSpPr>
          <a:xfrm flipH="1">
            <a:off x="4122756" y="-152543"/>
            <a:ext cx="2525833" cy="1610805"/>
            <a:chOff x="7239867" y="1514545"/>
            <a:chExt cx="2525833" cy="1610805"/>
          </a:xfrm>
        </p:grpSpPr>
        <p:grpSp>
          <p:nvGrpSpPr>
            <p:cNvPr id="641" name="Google Shape;641;p1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2" name="Google Shape;642;p1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43" name="Google Shape;643;p1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1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1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1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1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1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9" name="Google Shape;649;p1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1" name="Google Shape;651;p1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15"/>
          <p:cNvGrpSpPr/>
          <p:nvPr/>
        </p:nvGrpSpPr>
        <p:grpSpPr>
          <a:xfrm rot="4034152">
            <a:off x="179337" y="3565501"/>
            <a:ext cx="1391968" cy="1811051"/>
            <a:chOff x="4318023" y="4113296"/>
            <a:chExt cx="716422" cy="932073"/>
          </a:xfrm>
        </p:grpSpPr>
        <p:sp>
          <p:nvSpPr>
            <p:cNvPr id="653" name="Google Shape;653;p1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54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6"/>
          <p:cNvSpPr txBox="1">
            <a:spLocks noGrp="1"/>
          </p:cNvSpPr>
          <p:nvPr>
            <p:ph type="ctrTitle"/>
          </p:nvPr>
        </p:nvSpPr>
        <p:spPr>
          <a:xfrm>
            <a:off x="4225363" y="953200"/>
            <a:ext cx="26241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59" name="Google Shape;659;p16"/>
          <p:cNvSpPr txBox="1">
            <a:spLocks noGrp="1"/>
          </p:cNvSpPr>
          <p:nvPr>
            <p:ph type="subTitle" idx="1"/>
          </p:nvPr>
        </p:nvSpPr>
        <p:spPr>
          <a:xfrm>
            <a:off x="4225375" y="1637850"/>
            <a:ext cx="2624100" cy="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title" idx="2" hasCustomPrompt="1"/>
          </p:nvPr>
        </p:nvSpPr>
        <p:spPr>
          <a:xfrm>
            <a:off x="2294538" y="786050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661" name="Google Shape;661;p16"/>
          <p:cNvGrpSpPr/>
          <p:nvPr/>
        </p:nvGrpSpPr>
        <p:grpSpPr>
          <a:xfrm>
            <a:off x="-187098" y="2289785"/>
            <a:ext cx="2037701" cy="1610804"/>
            <a:chOff x="855987" y="2204128"/>
            <a:chExt cx="1217483" cy="962421"/>
          </a:xfrm>
        </p:grpSpPr>
        <p:grpSp>
          <p:nvGrpSpPr>
            <p:cNvPr id="662" name="Google Shape;662;p1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63" name="Google Shape;663;p1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9" name="Google Shape;669;p1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16"/>
          <p:cNvGrpSpPr/>
          <p:nvPr/>
        </p:nvGrpSpPr>
        <p:grpSpPr>
          <a:xfrm>
            <a:off x="5520628" y="156273"/>
            <a:ext cx="1651683" cy="719972"/>
            <a:chOff x="3965010" y="571479"/>
            <a:chExt cx="1651683" cy="719972"/>
          </a:xfrm>
        </p:grpSpPr>
        <p:grpSp>
          <p:nvGrpSpPr>
            <p:cNvPr id="671" name="Google Shape;671;p1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72" name="Google Shape;672;p1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73" name="Google Shape;673;p1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1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1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1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7" name="Google Shape;677;p1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8" name="Google Shape;678;p1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16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680" name="Google Shape;680;p16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16"/>
          <p:cNvGrpSpPr/>
          <p:nvPr/>
        </p:nvGrpSpPr>
        <p:grpSpPr>
          <a:xfrm>
            <a:off x="7224067" y="2171120"/>
            <a:ext cx="2525833" cy="1610805"/>
            <a:chOff x="7239867" y="1514545"/>
            <a:chExt cx="2525833" cy="1610805"/>
          </a:xfrm>
        </p:grpSpPr>
        <p:grpSp>
          <p:nvGrpSpPr>
            <p:cNvPr id="687" name="Google Shape;687;p16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88" name="Google Shape;688;p16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89" name="Google Shape;689;p16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16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16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16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16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16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16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6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7" name="Google Shape;697;p16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" name="Google Shape;698;p16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6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6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6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6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6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6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54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7"/>
          <p:cNvSpPr txBox="1">
            <a:spLocks noGrp="1"/>
          </p:cNvSpPr>
          <p:nvPr>
            <p:ph type="ctrTitle"/>
          </p:nvPr>
        </p:nvSpPr>
        <p:spPr>
          <a:xfrm>
            <a:off x="5417763" y="750775"/>
            <a:ext cx="26241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07" name="Google Shape;707;p17"/>
          <p:cNvSpPr txBox="1">
            <a:spLocks noGrp="1"/>
          </p:cNvSpPr>
          <p:nvPr>
            <p:ph type="subTitle" idx="1"/>
          </p:nvPr>
        </p:nvSpPr>
        <p:spPr>
          <a:xfrm>
            <a:off x="5417775" y="1435425"/>
            <a:ext cx="26241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None/>
              <a:defRPr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8" name="Google Shape;708;p17"/>
          <p:cNvSpPr txBox="1">
            <a:spLocks noGrp="1"/>
          </p:cNvSpPr>
          <p:nvPr>
            <p:ph type="title" idx="2" hasCustomPrompt="1"/>
          </p:nvPr>
        </p:nvSpPr>
        <p:spPr>
          <a:xfrm>
            <a:off x="3486938" y="583625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709" name="Google Shape;709;p17"/>
          <p:cNvGrpSpPr/>
          <p:nvPr/>
        </p:nvGrpSpPr>
        <p:grpSpPr>
          <a:xfrm>
            <a:off x="200426" y="2455157"/>
            <a:ext cx="2037701" cy="1610804"/>
            <a:chOff x="855987" y="2204128"/>
            <a:chExt cx="1217483" cy="962421"/>
          </a:xfrm>
        </p:grpSpPr>
        <p:grpSp>
          <p:nvGrpSpPr>
            <p:cNvPr id="710" name="Google Shape;710;p1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11" name="Google Shape;711;p1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7" name="Google Shape;717;p1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17"/>
          <p:cNvGrpSpPr/>
          <p:nvPr/>
        </p:nvGrpSpPr>
        <p:grpSpPr>
          <a:xfrm>
            <a:off x="7904655" y="1601457"/>
            <a:ext cx="2525833" cy="1610805"/>
            <a:chOff x="7239867" y="1514545"/>
            <a:chExt cx="2525833" cy="1610805"/>
          </a:xfrm>
        </p:grpSpPr>
        <p:grpSp>
          <p:nvGrpSpPr>
            <p:cNvPr id="719" name="Google Shape;719;p1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720" name="Google Shape;720;p1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721" name="Google Shape;721;p1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1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1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1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1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1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7" name="Google Shape;727;p1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9" name="Google Shape;729;p1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17"/>
          <p:cNvGrpSpPr/>
          <p:nvPr/>
        </p:nvGrpSpPr>
        <p:grpSpPr>
          <a:xfrm rot="-1272558" flipH="1">
            <a:off x="7559393" y="3262088"/>
            <a:ext cx="1415633" cy="2385311"/>
            <a:chOff x="-653265" y="1899986"/>
            <a:chExt cx="171302" cy="288619"/>
          </a:xfrm>
        </p:grpSpPr>
        <p:sp>
          <p:nvSpPr>
            <p:cNvPr id="731" name="Google Shape;731;p17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17"/>
          <p:cNvGrpSpPr/>
          <p:nvPr/>
        </p:nvGrpSpPr>
        <p:grpSpPr>
          <a:xfrm>
            <a:off x="1269521" y="295319"/>
            <a:ext cx="1860621" cy="811048"/>
            <a:chOff x="3965010" y="571479"/>
            <a:chExt cx="1651683" cy="719972"/>
          </a:xfrm>
        </p:grpSpPr>
        <p:grpSp>
          <p:nvGrpSpPr>
            <p:cNvPr id="737" name="Google Shape;737;p17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38" name="Google Shape;738;p17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39" name="Google Shape;739;p17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17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17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17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3" name="Google Shape;743;p17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4" name="Google Shape;744;p17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17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7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7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7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7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7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7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1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8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18"/>
          <p:cNvGrpSpPr/>
          <p:nvPr/>
        </p:nvGrpSpPr>
        <p:grpSpPr>
          <a:xfrm rot="-2064066" flipH="1">
            <a:off x="-384575" y="3990582"/>
            <a:ext cx="1127055" cy="1010251"/>
            <a:chOff x="6787377" y="436188"/>
            <a:chExt cx="235647" cy="211226"/>
          </a:xfrm>
        </p:grpSpPr>
        <p:sp>
          <p:nvSpPr>
            <p:cNvPr id="755" name="Google Shape;755;p18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18"/>
          <p:cNvGrpSpPr/>
          <p:nvPr/>
        </p:nvGrpSpPr>
        <p:grpSpPr>
          <a:xfrm rot="8099880">
            <a:off x="15664" y="52764"/>
            <a:ext cx="656126" cy="578423"/>
            <a:chOff x="4508023" y="3764622"/>
            <a:chExt cx="161487" cy="142362"/>
          </a:xfrm>
        </p:grpSpPr>
        <p:sp>
          <p:nvSpPr>
            <p:cNvPr id="768" name="Google Shape;768;p18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18"/>
          <p:cNvGrpSpPr/>
          <p:nvPr/>
        </p:nvGrpSpPr>
        <p:grpSpPr>
          <a:xfrm>
            <a:off x="7113152" y="-180577"/>
            <a:ext cx="2121888" cy="1414590"/>
            <a:chOff x="6655952" y="-180577"/>
            <a:chExt cx="2121888" cy="1414590"/>
          </a:xfrm>
        </p:grpSpPr>
        <p:grpSp>
          <p:nvGrpSpPr>
            <p:cNvPr id="779" name="Google Shape;779;p18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780" name="Google Shape;780;p18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8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8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8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8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5" name="Google Shape;785;p18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18"/>
          <p:cNvGrpSpPr/>
          <p:nvPr/>
        </p:nvGrpSpPr>
        <p:grpSpPr>
          <a:xfrm>
            <a:off x="8463951" y="3094293"/>
            <a:ext cx="1277992" cy="1010253"/>
            <a:chOff x="855987" y="2204128"/>
            <a:chExt cx="1217483" cy="962421"/>
          </a:xfrm>
        </p:grpSpPr>
        <p:grpSp>
          <p:nvGrpSpPr>
            <p:cNvPr id="787" name="Google Shape;787;p1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88" name="Google Shape;788;p1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4" name="Google Shape;794;p1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18"/>
          <p:cNvGrpSpPr/>
          <p:nvPr/>
        </p:nvGrpSpPr>
        <p:grpSpPr>
          <a:xfrm rot="10800000">
            <a:off x="3577128" y="-256770"/>
            <a:ext cx="1590405" cy="693261"/>
            <a:chOff x="3965010" y="571479"/>
            <a:chExt cx="1651683" cy="719972"/>
          </a:xfrm>
        </p:grpSpPr>
        <p:grpSp>
          <p:nvGrpSpPr>
            <p:cNvPr id="796" name="Google Shape;796;p1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97" name="Google Shape;797;p1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98" name="Google Shape;798;p1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1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1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1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2" name="Google Shape;802;p1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3" name="Google Shape;803;p1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_ONL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9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06" name="Google Shape;806;p19"/>
          <p:cNvGrpSpPr/>
          <p:nvPr/>
        </p:nvGrpSpPr>
        <p:grpSpPr>
          <a:xfrm>
            <a:off x="8460808" y="926675"/>
            <a:ext cx="1025973" cy="811032"/>
            <a:chOff x="855987" y="2204128"/>
            <a:chExt cx="1217483" cy="962421"/>
          </a:xfrm>
        </p:grpSpPr>
        <p:grpSp>
          <p:nvGrpSpPr>
            <p:cNvPr id="807" name="Google Shape;807;p19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08" name="Google Shape;808;p19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9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9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9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9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9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4" name="Google Shape;814;p19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19"/>
          <p:cNvGrpSpPr/>
          <p:nvPr/>
        </p:nvGrpSpPr>
        <p:grpSpPr>
          <a:xfrm rot="3617422">
            <a:off x="59341" y="4604956"/>
            <a:ext cx="639248" cy="382014"/>
            <a:chOff x="1202177" y="4613417"/>
            <a:chExt cx="528376" cy="315757"/>
          </a:xfrm>
        </p:grpSpPr>
        <p:sp>
          <p:nvSpPr>
            <p:cNvPr id="816" name="Google Shape;816;p1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19"/>
          <p:cNvGrpSpPr/>
          <p:nvPr/>
        </p:nvGrpSpPr>
        <p:grpSpPr>
          <a:xfrm>
            <a:off x="8460810" y="4194779"/>
            <a:ext cx="666115" cy="973447"/>
            <a:chOff x="-1047799" y="3300294"/>
            <a:chExt cx="439014" cy="641607"/>
          </a:xfrm>
        </p:grpSpPr>
        <p:sp>
          <p:nvSpPr>
            <p:cNvPr id="823" name="Google Shape;823;p19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9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9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9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19"/>
          <p:cNvGrpSpPr/>
          <p:nvPr/>
        </p:nvGrpSpPr>
        <p:grpSpPr>
          <a:xfrm rot="10800000">
            <a:off x="-220997" y="-221970"/>
            <a:ext cx="1590405" cy="693261"/>
            <a:chOff x="3965010" y="571479"/>
            <a:chExt cx="1651683" cy="719972"/>
          </a:xfrm>
        </p:grpSpPr>
        <p:grpSp>
          <p:nvGrpSpPr>
            <p:cNvPr id="837" name="Google Shape;837;p19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838" name="Google Shape;838;p19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839" name="Google Shape;839;p19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19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841;p19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19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43" name="Google Shape;843;p19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4" name="Google Shape;844;p19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19"/>
          <p:cNvGrpSpPr/>
          <p:nvPr/>
        </p:nvGrpSpPr>
        <p:grpSpPr>
          <a:xfrm rot="-2839265" flipH="1">
            <a:off x="7818980" y="-170365"/>
            <a:ext cx="799290" cy="1039885"/>
            <a:chOff x="4318023" y="4113296"/>
            <a:chExt cx="716422" cy="932073"/>
          </a:xfrm>
        </p:grpSpPr>
        <p:sp>
          <p:nvSpPr>
            <p:cNvPr id="846" name="Google Shape;846;p19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9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3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20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52" name="Google Shape;852;p20"/>
          <p:cNvGrpSpPr/>
          <p:nvPr/>
        </p:nvGrpSpPr>
        <p:grpSpPr>
          <a:xfrm>
            <a:off x="-410092" y="165975"/>
            <a:ext cx="1025973" cy="811032"/>
            <a:chOff x="855987" y="2204128"/>
            <a:chExt cx="1217483" cy="962421"/>
          </a:xfrm>
        </p:grpSpPr>
        <p:grpSp>
          <p:nvGrpSpPr>
            <p:cNvPr id="853" name="Google Shape;853;p2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54" name="Google Shape;854;p2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0" name="Google Shape;860;p2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20"/>
          <p:cNvGrpSpPr/>
          <p:nvPr/>
        </p:nvGrpSpPr>
        <p:grpSpPr>
          <a:xfrm flipH="1">
            <a:off x="7488815" y="243963"/>
            <a:ext cx="1724333" cy="472838"/>
            <a:chOff x="-1050438" y="1326624"/>
            <a:chExt cx="540883" cy="148635"/>
          </a:xfrm>
        </p:grpSpPr>
        <p:sp>
          <p:nvSpPr>
            <p:cNvPr id="862" name="Google Shape;862;p20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-1050438" y="1415117"/>
              <a:ext cx="402728" cy="60143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20"/>
          <p:cNvGrpSpPr/>
          <p:nvPr/>
        </p:nvGrpSpPr>
        <p:grpSpPr>
          <a:xfrm rot="3617422">
            <a:off x="12541" y="4635556"/>
            <a:ext cx="639248" cy="382014"/>
            <a:chOff x="1202177" y="4613417"/>
            <a:chExt cx="528376" cy="315757"/>
          </a:xfrm>
        </p:grpSpPr>
        <p:sp>
          <p:nvSpPr>
            <p:cNvPr id="871" name="Google Shape;871;p20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20"/>
          <p:cNvGrpSpPr/>
          <p:nvPr/>
        </p:nvGrpSpPr>
        <p:grpSpPr>
          <a:xfrm>
            <a:off x="8487535" y="4225366"/>
            <a:ext cx="666115" cy="973447"/>
            <a:chOff x="-1047799" y="3300294"/>
            <a:chExt cx="439014" cy="641607"/>
          </a:xfrm>
        </p:grpSpPr>
        <p:sp>
          <p:nvSpPr>
            <p:cNvPr id="878" name="Google Shape;878;p20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1"/>
          <p:cNvSpPr txBox="1">
            <a:spLocks noGrp="1"/>
          </p:cNvSpPr>
          <p:nvPr>
            <p:ph type="subTitle" idx="1"/>
          </p:nvPr>
        </p:nvSpPr>
        <p:spPr>
          <a:xfrm>
            <a:off x="1915200" y="1881226"/>
            <a:ext cx="53136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93" name="Google Shape;893;p21"/>
          <p:cNvSpPr txBox="1">
            <a:spLocks noGrp="1"/>
          </p:cNvSpPr>
          <p:nvPr>
            <p:ph type="subTitle" idx="2"/>
          </p:nvPr>
        </p:nvSpPr>
        <p:spPr>
          <a:xfrm>
            <a:off x="2596800" y="2771613"/>
            <a:ext cx="39504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grpSp>
        <p:nvGrpSpPr>
          <p:cNvPr id="894" name="Google Shape;894;p21"/>
          <p:cNvGrpSpPr/>
          <p:nvPr/>
        </p:nvGrpSpPr>
        <p:grpSpPr>
          <a:xfrm>
            <a:off x="7989005" y="225890"/>
            <a:ext cx="1210420" cy="868635"/>
            <a:chOff x="6102329" y="3283426"/>
            <a:chExt cx="654776" cy="469888"/>
          </a:xfrm>
        </p:grpSpPr>
        <p:sp>
          <p:nvSpPr>
            <p:cNvPr id="895" name="Google Shape;895;p21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1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1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1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1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1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1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1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1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906;p21"/>
          <p:cNvGrpSpPr/>
          <p:nvPr/>
        </p:nvGrpSpPr>
        <p:grpSpPr>
          <a:xfrm rot="-1272558" flipH="1">
            <a:off x="7105331" y="3178663"/>
            <a:ext cx="1415633" cy="2385311"/>
            <a:chOff x="-653265" y="1899986"/>
            <a:chExt cx="171302" cy="288619"/>
          </a:xfrm>
        </p:grpSpPr>
        <p:sp>
          <p:nvSpPr>
            <p:cNvPr id="907" name="Google Shape;907;p21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1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1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1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1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21"/>
          <p:cNvGrpSpPr/>
          <p:nvPr/>
        </p:nvGrpSpPr>
        <p:grpSpPr>
          <a:xfrm flipH="1">
            <a:off x="8065063" y="1808493"/>
            <a:ext cx="1277992" cy="1010253"/>
            <a:chOff x="855987" y="2204128"/>
            <a:chExt cx="1217483" cy="962421"/>
          </a:xfrm>
        </p:grpSpPr>
        <p:grpSp>
          <p:nvGrpSpPr>
            <p:cNvPr id="913" name="Google Shape;913;p2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14" name="Google Shape;914;p2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0" name="Google Shape;920;p2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21"/>
          <p:cNvGrpSpPr/>
          <p:nvPr/>
        </p:nvGrpSpPr>
        <p:grpSpPr>
          <a:xfrm>
            <a:off x="431221" y="571494"/>
            <a:ext cx="1860621" cy="811048"/>
            <a:chOff x="3965010" y="571479"/>
            <a:chExt cx="1651683" cy="719972"/>
          </a:xfrm>
        </p:grpSpPr>
        <p:grpSp>
          <p:nvGrpSpPr>
            <p:cNvPr id="922" name="Google Shape;922;p21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923" name="Google Shape;923;p21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924" name="Google Shape;924;p21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21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21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21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8" name="Google Shape;928;p21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9" name="Google Shape;929;p21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3278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31924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5" name="Google Shape;85;p3"/>
          <p:cNvGrpSpPr/>
          <p:nvPr/>
        </p:nvGrpSpPr>
        <p:grpSpPr>
          <a:xfrm>
            <a:off x="490201" y="2041207"/>
            <a:ext cx="2037701" cy="1610804"/>
            <a:chOff x="855987" y="2204128"/>
            <a:chExt cx="1217483" cy="962421"/>
          </a:xfrm>
        </p:grpSpPr>
        <p:grpSp>
          <p:nvGrpSpPr>
            <p:cNvPr id="86" name="Google Shape;86;p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7" name="Google Shape;87;p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6118692" y="214682"/>
            <a:ext cx="2525833" cy="1610805"/>
            <a:chOff x="7239867" y="1514545"/>
            <a:chExt cx="2525833" cy="1610805"/>
          </a:xfrm>
        </p:grpSpPr>
        <p:grpSp>
          <p:nvGrpSpPr>
            <p:cNvPr id="95" name="Google Shape;95;p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6" name="Google Shape;96;p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7" name="Google Shape;97;p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" name="Google Shape;103;p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" name="Google Shape;105;p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3"/>
          <p:cNvSpPr/>
          <p:nvPr/>
        </p:nvSpPr>
        <p:spPr>
          <a:xfrm>
            <a:off x="710027" y="4529276"/>
            <a:ext cx="2759105" cy="634799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22"/>
          <p:cNvSpPr txBox="1">
            <a:spLocks noGrp="1"/>
          </p:cNvSpPr>
          <p:nvPr>
            <p:ph type="subTitle" idx="1"/>
          </p:nvPr>
        </p:nvSpPr>
        <p:spPr>
          <a:xfrm>
            <a:off x="1271488" y="3573150"/>
            <a:ext cx="3005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2" name="Google Shape;932;p22"/>
          <p:cNvSpPr txBox="1">
            <a:spLocks noGrp="1"/>
          </p:cNvSpPr>
          <p:nvPr>
            <p:ph type="subTitle" idx="2"/>
          </p:nvPr>
        </p:nvSpPr>
        <p:spPr>
          <a:xfrm>
            <a:off x="4866812" y="3573150"/>
            <a:ext cx="3005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3" name="Google Shape;933;p22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34" name="Google Shape;934;p22"/>
          <p:cNvGrpSpPr/>
          <p:nvPr/>
        </p:nvGrpSpPr>
        <p:grpSpPr>
          <a:xfrm>
            <a:off x="-632417" y="1688458"/>
            <a:ext cx="1784099" cy="1410235"/>
            <a:chOff x="855987" y="2204128"/>
            <a:chExt cx="1217483" cy="962421"/>
          </a:xfrm>
        </p:grpSpPr>
        <p:grpSp>
          <p:nvGrpSpPr>
            <p:cNvPr id="935" name="Google Shape;935;p2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36" name="Google Shape;936;p2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2" name="Google Shape;942;p2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22"/>
          <p:cNvGrpSpPr/>
          <p:nvPr/>
        </p:nvGrpSpPr>
        <p:grpSpPr>
          <a:xfrm>
            <a:off x="7573919" y="168286"/>
            <a:ext cx="1958025" cy="1248696"/>
            <a:chOff x="7239867" y="1514545"/>
            <a:chExt cx="2525833" cy="1610805"/>
          </a:xfrm>
        </p:grpSpPr>
        <p:grpSp>
          <p:nvGrpSpPr>
            <p:cNvPr id="944" name="Google Shape;944;p2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45" name="Google Shape;945;p2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46" name="Google Shape;946;p2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2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2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2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2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2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52" name="Google Shape;952;p2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4" name="Google Shape;954;p2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22"/>
          <p:cNvGrpSpPr/>
          <p:nvPr/>
        </p:nvGrpSpPr>
        <p:grpSpPr>
          <a:xfrm flipH="1">
            <a:off x="8240329" y="3957734"/>
            <a:ext cx="708344" cy="1228537"/>
            <a:chOff x="-1056319" y="1385262"/>
            <a:chExt cx="212940" cy="369285"/>
          </a:xfrm>
        </p:grpSpPr>
        <p:sp>
          <p:nvSpPr>
            <p:cNvPr id="956" name="Google Shape;956;p22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2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2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2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2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2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2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2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2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2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2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22"/>
          <p:cNvGrpSpPr/>
          <p:nvPr/>
        </p:nvGrpSpPr>
        <p:grpSpPr>
          <a:xfrm flipH="1">
            <a:off x="91757" y="4473980"/>
            <a:ext cx="537853" cy="555858"/>
            <a:chOff x="5294267" y="4624350"/>
            <a:chExt cx="383004" cy="395854"/>
          </a:xfrm>
        </p:grpSpPr>
        <p:sp>
          <p:nvSpPr>
            <p:cNvPr id="968" name="Google Shape;968;p22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2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2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2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2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2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2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2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18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23"/>
          <p:cNvSpPr txBox="1">
            <a:spLocks noGrp="1"/>
          </p:cNvSpPr>
          <p:nvPr>
            <p:ph type="subTitle" idx="1"/>
          </p:nvPr>
        </p:nvSpPr>
        <p:spPr>
          <a:xfrm>
            <a:off x="5652113" y="4055575"/>
            <a:ext cx="273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79" name="Google Shape;979;p23"/>
          <p:cNvSpPr txBox="1">
            <a:spLocks noGrp="1"/>
          </p:cNvSpPr>
          <p:nvPr>
            <p:ph type="subTitle" idx="2"/>
          </p:nvPr>
        </p:nvSpPr>
        <p:spPr>
          <a:xfrm>
            <a:off x="761888" y="4055575"/>
            <a:ext cx="273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80" name="Google Shape;980;p23"/>
          <p:cNvSpPr txBox="1">
            <a:spLocks noGrp="1"/>
          </p:cNvSpPr>
          <p:nvPr>
            <p:ph type="subTitle" idx="3"/>
          </p:nvPr>
        </p:nvSpPr>
        <p:spPr>
          <a:xfrm>
            <a:off x="3207000" y="3284300"/>
            <a:ext cx="273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81" name="Google Shape;981;p23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82" name="Google Shape;982;p23"/>
          <p:cNvGrpSpPr/>
          <p:nvPr/>
        </p:nvGrpSpPr>
        <p:grpSpPr>
          <a:xfrm flipH="1">
            <a:off x="6927955" y="4"/>
            <a:ext cx="2010058" cy="1281879"/>
            <a:chOff x="7239867" y="1514545"/>
            <a:chExt cx="2525833" cy="1610805"/>
          </a:xfrm>
        </p:grpSpPr>
        <p:grpSp>
          <p:nvGrpSpPr>
            <p:cNvPr id="983" name="Google Shape;983;p2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84" name="Google Shape;984;p2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85" name="Google Shape;985;p2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2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2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2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2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2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91" name="Google Shape;991;p2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3" name="Google Shape;993;p2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23"/>
          <p:cNvGrpSpPr/>
          <p:nvPr/>
        </p:nvGrpSpPr>
        <p:grpSpPr>
          <a:xfrm rot="2398771">
            <a:off x="-128570" y="4514541"/>
            <a:ext cx="1016105" cy="607224"/>
            <a:chOff x="1202177" y="4613417"/>
            <a:chExt cx="528376" cy="315757"/>
          </a:xfrm>
        </p:grpSpPr>
        <p:sp>
          <p:nvSpPr>
            <p:cNvPr id="995" name="Google Shape;995;p2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23"/>
          <p:cNvGrpSpPr/>
          <p:nvPr/>
        </p:nvGrpSpPr>
        <p:grpSpPr>
          <a:xfrm flipH="1">
            <a:off x="186991" y="158430"/>
            <a:ext cx="495544" cy="469263"/>
            <a:chOff x="2736573" y="4286656"/>
            <a:chExt cx="316076" cy="299294"/>
          </a:xfrm>
        </p:grpSpPr>
        <p:sp>
          <p:nvSpPr>
            <p:cNvPr id="1002" name="Google Shape;1002;p23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 rot="3680024">
            <a:off x="8423761" y="4492528"/>
            <a:ext cx="761916" cy="546733"/>
            <a:chOff x="6102329" y="3283426"/>
            <a:chExt cx="654776" cy="469888"/>
          </a:xfrm>
        </p:grpSpPr>
        <p:sp>
          <p:nvSpPr>
            <p:cNvPr id="1007" name="Google Shape;1007;p23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3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3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3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3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4"/>
          <p:cNvSpPr txBox="1">
            <a:spLocks noGrp="1"/>
          </p:cNvSpPr>
          <p:nvPr>
            <p:ph type="subTitle" idx="1"/>
          </p:nvPr>
        </p:nvSpPr>
        <p:spPr>
          <a:xfrm>
            <a:off x="1127981" y="1918525"/>
            <a:ext cx="18867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0" name="Google Shape;1020;p24"/>
          <p:cNvSpPr txBox="1">
            <a:spLocks noGrp="1"/>
          </p:cNvSpPr>
          <p:nvPr>
            <p:ph type="subTitle" idx="2"/>
          </p:nvPr>
        </p:nvSpPr>
        <p:spPr>
          <a:xfrm>
            <a:off x="1250694" y="2278300"/>
            <a:ext cx="17640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1" name="Google Shape;1021;p24"/>
          <p:cNvSpPr txBox="1">
            <a:spLocks noGrp="1"/>
          </p:cNvSpPr>
          <p:nvPr>
            <p:ph type="subTitle" idx="3"/>
          </p:nvPr>
        </p:nvSpPr>
        <p:spPr>
          <a:xfrm>
            <a:off x="6129319" y="1918513"/>
            <a:ext cx="18867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2" name="Google Shape;1022;p24"/>
          <p:cNvSpPr txBox="1">
            <a:spLocks noGrp="1"/>
          </p:cNvSpPr>
          <p:nvPr>
            <p:ph type="subTitle" idx="4"/>
          </p:nvPr>
        </p:nvSpPr>
        <p:spPr>
          <a:xfrm>
            <a:off x="6129331" y="2278300"/>
            <a:ext cx="17640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3" name="Google Shape;1023;p24"/>
          <p:cNvSpPr txBox="1">
            <a:spLocks noGrp="1"/>
          </p:cNvSpPr>
          <p:nvPr>
            <p:ph type="subTitle" idx="5"/>
          </p:nvPr>
        </p:nvSpPr>
        <p:spPr>
          <a:xfrm>
            <a:off x="1127981" y="3301125"/>
            <a:ext cx="18867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4" name="Google Shape;1024;p24"/>
          <p:cNvSpPr txBox="1">
            <a:spLocks noGrp="1"/>
          </p:cNvSpPr>
          <p:nvPr>
            <p:ph type="subTitle" idx="6"/>
          </p:nvPr>
        </p:nvSpPr>
        <p:spPr>
          <a:xfrm>
            <a:off x="1250681" y="3662075"/>
            <a:ext cx="17640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5" name="Google Shape;1025;p24"/>
          <p:cNvSpPr txBox="1">
            <a:spLocks noGrp="1"/>
          </p:cNvSpPr>
          <p:nvPr>
            <p:ph type="subTitle" idx="7"/>
          </p:nvPr>
        </p:nvSpPr>
        <p:spPr>
          <a:xfrm>
            <a:off x="6129319" y="3301125"/>
            <a:ext cx="18867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6" name="Google Shape;1026;p24"/>
          <p:cNvSpPr txBox="1">
            <a:spLocks noGrp="1"/>
          </p:cNvSpPr>
          <p:nvPr>
            <p:ph type="subTitle" idx="8"/>
          </p:nvPr>
        </p:nvSpPr>
        <p:spPr>
          <a:xfrm>
            <a:off x="6129318" y="3662075"/>
            <a:ext cx="17640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7" name="Google Shape;1027;p2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28" name="Google Shape;1028;p24"/>
          <p:cNvGrpSpPr/>
          <p:nvPr/>
        </p:nvGrpSpPr>
        <p:grpSpPr>
          <a:xfrm>
            <a:off x="8135720" y="4092702"/>
            <a:ext cx="1068261" cy="957550"/>
            <a:chOff x="6787377" y="436188"/>
            <a:chExt cx="235647" cy="211226"/>
          </a:xfrm>
        </p:grpSpPr>
        <p:sp>
          <p:nvSpPr>
            <p:cNvPr id="1029" name="Google Shape;1029;p2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24"/>
          <p:cNvGrpSpPr/>
          <p:nvPr/>
        </p:nvGrpSpPr>
        <p:grpSpPr>
          <a:xfrm rot="4477981">
            <a:off x="-45273" y="4219637"/>
            <a:ext cx="799388" cy="704718"/>
            <a:chOff x="4508023" y="3764622"/>
            <a:chExt cx="161487" cy="142362"/>
          </a:xfrm>
        </p:grpSpPr>
        <p:sp>
          <p:nvSpPr>
            <p:cNvPr id="1042" name="Google Shape;1042;p2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24"/>
          <p:cNvGrpSpPr/>
          <p:nvPr/>
        </p:nvGrpSpPr>
        <p:grpSpPr>
          <a:xfrm>
            <a:off x="6655952" y="-180577"/>
            <a:ext cx="2121888" cy="1414590"/>
            <a:chOff x="6655952" y="-180577"/>
            <a:chExt cx="2121888" cy="1414590"/>
          </a:xfrm>
        </p:grpSpPr>
        <p:grpSp>
          <p:nvGrpSpPr>
            <p:cNvPr id="1053" name="Google Shape;1053;p2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054" name="Google Shape;1054;p2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9" name="Google Shape;1059;p2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24"/>
          <p:cNvGrpSpPr/>
          <p:nvPr/>
        </p:nvGrpSpPr>
        <p:grpSpPr>
          <a:xfrm>
            <a:off x="-364249" y="1786718"/>
            <a:ext cx="1277992" cy="1010253"/>
            <a:chOff x="855987" y="2204128"/>
            <a:chExt cx="1217483" cy="962421"/>
          </a:xfrm>
        </p:grpSpPr>
        <p:grpSp>
          <p:nvGrpSpPr>
            <p:cNvPr id="1061" name="Google Shape;1061;p2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062" name="Google Shape;1062;p2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8" name="Google Shape;1068;p2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" name="Google Shape;1069;p24"/>
          <p:cNvGrpSpPr/>
          <p:nvPr/>
        </p:nvGrpSpPr>
        <p:grpSpPr>
          <a:xfrm rot="10800000">
            <a:off x="4388028" y="-186820"/>
            <a:ext cx="1590405" cy="693261"/>
            <a:chOff x="3965010" y="571479"/>
            <a:chExt cx="1651683" cy="719972"/>
          </a:xfrm>
        </p:grpSpPr>
        <p:grpSp>
          <p:nvGrpSpPr>
            <p:cNvPr id="1070" name="Google Shape;1070;p2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071" name="Google Shape;1071;p2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072" name="Google Shape;1072;p2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3" name="Google Shape;1073;p2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4" name="Google Shape;1074;p2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2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6" name="Google Shape;1076;p2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7" name="Google Shape;1077;p2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25"/>
          <p:cNvSpPr/>
          <p:nvPr/>
        </p:nvSpPr>
        <p:spPr>
          <a:xfrm>
            <a:off x="5961914" y="1262625"/>
            <a:ext cx="2305200" cy="1541100"/>
          </a:xfrm>
          <a:prstGeom prst="roundRect">
            <a:avLst>
              <a:gd name="adj" fmla="val 9976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25"/>
          <p:cNvSpPr/>
          <p:nvPr/>
        </p:nvSpPr>
        <p:spPr>
          <a:xfrm>
            <a:off x="943814" y="1262625"/>
            <a:ext cx="2305200" cy="1541100"/>
          </a:xfrm>
          <a:prstGeom prst="roundRect">
            <a:avLst>
              <a:gd name="adj" fmla="val 997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25"/>
          <p:cNvSpPr/>
          <p:nvPr/>
        </p:nvSpPr>
        <p:spPr>
          <a:xfrm>
            <a:off x="3452864" y="1262625"/>
            <a:ext cx="2305200" cy="1541100"/>
          </a:xfrm>
          <a:prstGeom prst="roundRect">
            <a:avLst>
              <a:gd name="adj" fmla="val 997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25"/>
          <p:cNvSpPr/>
          <p:nvPr/>
        </p:nvSpPr>
        <p:spPr>
          <a:xfrm>
            <a:off x="5961893" y="3028862"/>
            <a:ext cx="2305200" cy="1541100"/>
          </a:xfrm>
          <a:prstGeom prst="roundRect">
            <a:avLst>
              <a:gd name="adj" fmla="val 997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25"/>
          <p:cNvSpPr/>
          <p:nvPr/>
        </p:nvSpPr>
        <p:spPr>
          <a:xfrm>
            <a:off x="943814" y="3028862"/>
            <a:ext cx="2305200" cy="1541100"/>
          </a:xfrm>
          <a:prstGeom prst="roundRect">
            <a:avLst>
              <a:gd name="adj" fmla="val 997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25"/>
          <p:cNvSpPr/>
          <p:nvPr/>
        </p:nvSpPr>
        <p:spPr>
          <a:xfrm>
            <a:off x="3452854" y="3028862"/>
            <a:ext cx="2305200" cy="1541100"/>
          </a:xfrm>
          <a:prstGeom prst="roundRect">
            <a:avLst>
              <a:gd name="adj" fmla="val 997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25"/>
          <p:cNvSpPr/>
          <p:nvPr/>
        </p:nvSpPr>
        <p:spPr>
          <a:xfrm>
            <a:off x="5893468" y="1333479"/>
            <a:ext cx="2305200" cy="15411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25"/>
          <p:cNvSpPr/>
          <p:nvPr/>
        </p:nvSpPr>
        <p:spPr>
          <a:xfrm>
            <a:off x="875369" y="1333479"/>
            <a:ext cx="2305200" cy="15411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25"/>
          <p:cNvSpPr/>
          <p:nvPr/>
        </p:nvSpPr>
        <p:spPr>
          <a:xfrm>
            <a:off x="3384419" y="1333479"/>
            <a:ext cx="2305200" cy="15411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25"/>
          <p:cNvSpPr/>
          <p:nvPr/>
        </p:nvSpPr>
        <p:spPr>
          <a:xfrm>
            <a:off x="5893448" y="3099716"/>
            <a:ext cx="2305200" cy="15411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25"/>
          <p:cNvSpPr/>
          <p:nvPr/>
        </p:nvSpPr>
        <p:spPr>
          <a:xfrm>
            <a:off x="875369" y="3099716"/>
            <a:ext cx="2305200" cy="15411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25"/>
          <p:cNvSpPr/>
          <p:nvPr/>
        </p:nvSpPr>
        <p:spPr>
          <a:xfrm>
            <a:off x="3384408" y="3099716"/>
            <a:ext cx="2305200" cy="15411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25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25"/>
          <p:cNvSpPr txBox="1">
            <a:spLocks noGrp="1"/>
          </p:cNvSpPr>
          <p:nvPr>
            <p:ph type="title" idx="2"/>
          </p:nvPr>
        </p:nvSpPr>
        <p:spPr>
          <a:xfrm>
            <a:off x="6090862" y="1305524"/>
            <a:ext cx="20295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3" name="Google Shape;1093;p25"/>
          <p:cNvSpPr txBox="1">
            <a:spLocks noGrp="1"/>
          </p:cNvSpPr>
          <p:nvPr>
            <p:ph type="title" idx="3"/>
          </p:nvPr>
        </p:nvSpPr>
        <p:spPr>
          <a:xfrm>
            <a:off x="3581666" y="1305524"/>
            <a:ext cx="20295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4" name="Google Shape;1094;p25"/>
          <p:cNvSpPr txBox="1">
            <a:spLocks noGrp="1"/>
          </p:cNvSpPr>
          <p:nvPr>
            <p:ph type="title" idx="4"/>
          </p:nvPr>
        </p:nvSpPr>
        <p:spPr>
          <a:xfrm>
            <a:off x="1072459" y="1305524"/>
            <a:ext cx="20295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1095" name="Google Shape;1095;p25"/>
          <p:cNvCxnSpPr/>
          <p:nvPr/>
        </p:nvCxnSpPr>
        <p:spPr>
          <a:xfrm>
            <a:off x="5893603" y="1772567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6" name="Google Shape;1096;p25"/>
          <p:cNvCxnSpPr/>
          <p:nvPr/>
        </p:nvCxnSpPr>
        <p:spPr>
          <a:xfrm>
            <a:off x="3384407" y="1772567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7" name="Google Shape;1097;p25"/>
          <p:cNvCxnSpPr/>
          <p:nvPr/>
        </p:nvCxnSpPr>
        <p:spPr>
          <a:xfrm>
            <a:off x="875200" y="1772567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8" name="Google Shape;1098;p25"/>
          <p:cNvSpPr txBox="1">
            <a:spLocks noGrp="1"/>
          </p:cNvSpPr>
          <p:nvPr>
            <p:ph type="title" idx="5"/>
          </p:nvPr>
        </p:nvSpPr>
        <p:spPr>
          <a:xfrm>
            <a:off x="6090862" y="3082970"/>
            <a:ext cx="20295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9" name="Google Shape;1099;p25"/>
          <p:cNvSpPr txBox="1">
            <a:spLocks noGrp="1"/>
          </p:cNvSpPr>
          <p:nvPr>
            <p:ph type="title" idx="6"/>
          </p:nvPr>
        </p:nvSpPr>
        <p:spPr>
          <a:xfrm>
            <a:off x="3581666" y="3082970"/>
            <a:ext cx="20295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0" name="Google Shape;1100;p25"/>
          <p:cNvSpPr txBox="1">
            <a:spLocks noGrp="1"/>
          </p:cNvSpPr>
          <p:nvPr>
            <p:ph type="title" idx="7"/>
          </p:nvPr>
        </p:nvSpPr>
        <p:spPr>
          <a:xfrm>
            <a:off x="1072459" y="3082970"/>
            <a:ext cx="20295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1101" name="Google Shape;1101;p25"/>
          <p:cNvCxnSpPr/>
          <p:nvPr/>
        </p:nvCxnSpPr>
        <p:spPr>
          <a:xfrm>
            <a:off x="5893603" y="3550013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2" name="Google Shape;1102;p25"/>
          <p:cNvCxnSpPr/>
          <p:nvPr/>
        </p:nvCxnSpPr>
        <p:spPr>
          <a:xfrm>
            <a:off x="3384407" y="3550013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3" name="Google Shape;1103;p25"/>
          <p:cNvCxnSpPr/>
          <p:nvPr/>
        </p:nvCxnSpPr>
        <p:spPr>
          <a:xfrm>
            <a:off x="875200" y="3550013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4" name="Google Shape;1104;p25"/>
          <p:cNvSpPr txBox="1">
            <a:spLocks noGrp="1"/>
          </p:cNvSpPr>
          <p:nvPr>
            <p:ph type="subTitle" idx="1"/>
          </p:nvPr>
        </p:nvSpPr>
        <p:spPr>
          <a:xfrm>
            <a:off x="1137717" y="2074876"/>
            <a:ext cx="1887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5" name="Google Shape;1105;p25"/>
          <p:cNvSpPr txBox="1">
            <a:spLocks noGrp="1"/>
          </p:cNvSpPr>
          <p:nvPr>
            <p:ph type="subTitle" idx="8"/>
          </p:nvPr>
        </p:nvSpPr>
        <p:spPr>
          <a:xfrm>
            <a:off x="1137717" y="3837535"/>
            <a:ext cx="1887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6" name="Google Shape;1106;p25"/>
          <p:cNvSpPr txBox="1">
            <a:spLocks noGrp="1"/>
          </p:cNvSpPr>
          <p:nvPr>
            <p:ph type="subTitle" idx="9"/>
          </p:nvPr>
        </p:nvSpPr>
        <p:spPr>
          <a:xfrm>
            <a:off x="3662195" y="2074876"/>
            <a:ext cx="1887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7" name="Google Shape;1107;p25"/>
          <p:cNvSpPr txBox="1">
            <a:spLocks noGrp="1"/>
          </p:cNvSpPr>
          <p:nvPr>
            <p:ph type="subTitle" idx="13"/>
          </p:nvPr>
        </p:nvSpPr>
        <p:spPr>
          <a:xfrm>
            <a:off x="3662195" y="3837535"/>
            <a:ext cx="1887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8" name="Google Shape;1108;p25"/>
          <p:cNvSpPr txBox="1">
            <a:spLocks noGrp="1"/>
          </p:cNvSpPr>
          <p:nvPr>
            <p:ph type="subTitle" idx="14"/>
          </p:nvPr>
        </p:nvSpPr>
        <p:spPr>
          <a:xfrm>
            <a:off x="6186370" y="2074876"/>
            <a:ext cx="1887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9" name="Google Shape;1109;p25"/>
          <p:cNvSpPr txBox="1">
            <a:spLocks noGrp="1"/>
          </p:cNvSpPr>
          <p:nvPr>
            <p:ph type="subTitle" idx="15"/>
          </p:nvPr>
        </p:nvSpPr>
        <p:spPr>
          <a:xfrm>
            <a:off x="6186370" y="3837535"/>
            <a:ext cx="1887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10" name="Google Shape;1110;p25"/>
          <p:cNvGrpSpPr/>
          <p:nvPr/>
        </p:nvGrpSpPr>
        <p:grpSpPr>
          <a:xfrm rot="3617422">
            <a:off x="59341" y="4604956"/>
            <a:ext cx="639248" cy="382014"/>
            <a:chOff x="1202177" y="4613417"/>
            <a:chExt cx="528376" cy="315757"/>
          </a:xfrm>
        </p:grpSpPr>
        <p:sp>
          <p:nvSpPr>
            <p:cNvPr id="1111" name="Google Shape;1111;p25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5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5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5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5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5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7" name="Google Shape;1117;p25"/>
          <p:cNvGrpSpPr/>
          <p:nvPr/>
        </p:nvGrpSpPr>
        <p:grpSpPr>
          <a:xfrm>
            <a:off x="8460810" y="4194779"/>
            <a:ext cx="666115" cy="973447"/>
            <a:chOff x="-1047799" y="3300294"/>
            <a:chExt cx="439014" cy="641607"/>
          </a:xfrm>
        </p:grpSpPr>
        <p:sp>
          <p:nvSpPr>
            <p:cNvPr id="1118" name="Google Shape;1118;p25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5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5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5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5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5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5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5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5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5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5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5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25"/>
          <p:cNvGrpSpPr/>
          <p:nvPr/>
        </p:nvGrpSpPr>
        <p:grpSpPr>
          <a:xfrm rot="-2839372" flipH="1">
            <a:off x="7724156" y="-251367"/>
            <a:ext cx="1086153" cy="1413160"/>
            <a:chOff x="4318023" y="4113296"/>
            <a:chExt cx="716422" cy="932073"/>
          </a:xfrm>
        </p:grpSpPr>
        <p:sp>
          <p:nvSpPr>
            <p:cNvPr id="1132" name="Google Shape;1132;p2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" name="Google Shape;1136;p25"/>
          <p:cNvGrpSpPr/>
          <p:nvPr/>
        </p:nvGrpSpPr>
        <p:grpSpPr>
          <a:xfrm rot="10800000">
            <a:off x="-113822" y="-231095"/>
            <a:ext cx="1590405" cy="693261"/>
            <a:chOff x="3965010" y="571479"/>
            <a:chExt cx="1651683" cy="719972"/>
          </a:xfrm>
        </p:grpSpPr>
        <p:grpSp>
          <p:nvGrpSpPr>
            <p:cNvPr id="1137" name="Google Shape;1137;p2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138" name="Google Shape;1138;p2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139" name="Google Shape;1139;p2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" name="Google Shape;1140;p2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" name="Google Shape;1141;p2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2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43" name="Google Shape;1143;p2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4" name="Google Shape;1144;p2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26"/>
          <p:cNvSpPr txBox="1">
            <a:spLocks noGrp="1"/>
          </p:cNvSpPr>
          <p:nvPr>
            <p:ph type="title"/>
          </p:nvPr>
        </p:nvSpPr>
        <p:spPr>
          <a:xfrm>
            <a:off x="1255000" y="1907800"/>
            <a:ext cx="29376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7" name="Google Shape;1147;p26"/>
          <p:cNvSpPr txBox="1">
            <a:spLocks noGrp="1"/>
          </p:cNvSpPr>
          <p:nvPr>
            <p:ph type="subTitle" idx="1"/>
          </p:nvPr>
        </p:nvSpPr>
        <p:spPr>
          <a:xfrm>
            <a:off x="1255001" y="2585850"/>
            <a:ext cx="2787300" cy="1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48" name="Google Shape;1148;p26"/>
          <p:cNvGrpSpPr/>
          <p:nvPr/>
        </p:nvGrpSpPr>
        <p:grpSpPr>
          <a:xfrm>
            <a:off x="8069369" y="226063"/>
            <a:ext cx="1130209" cy="811073"/>
            <a:chOff x="6102329" y="3283426"/>
            <a:chExt cx="654776" cy="469888"/>
          </a:xfrm>
        </p:grpSpPr>
        <p:sp>
          <p:nvSpPr>
            <p:cNvPr id="1149" name="Google Shape;1149;p26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6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6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6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6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6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6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6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6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26"/>
          <p:cNvGrpSpPr/>
          <p:nvPr/>
        </p:nvGrpSpPr>
        <p:grpSpPr>
          <a:xfrm rot="2150482">
            <a:off x="1999164" y="3379352"/>
            <a:ext cx="1415632" cy="2385312"/>
            <a:chOff x="-653265" y="1899986"/>
            <a:chExt cx="171302" cy="288619"/>
          </a:xfrm>
        </p:grpSpPr>
        <p:sp>
          <p:nvSpPr>
            <p:cNvPr id="1161" name="Google Shape;1161;p26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6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6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6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6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" name="Google Shape;1166;p26"/>
          <p:cNvGrpSpPr/>
          <p:nvPr/>
        </p:nvGrpSpPr>
        <p:grpSpPr>
          <a:xfrm flipH="1">
            <a:off x="8168563" y="3756793"/>
            <a:ext cx="1277992" cy="1010253"/>
            <a:chOff x="855987" y="2204128"/>
            <a:chExt cx="1217483" cy="962421"/>
          </a:xfrm>
        </p:grpSpPr>
        <p:grpSp>
          <p:nvGrpSpPr>
            <p:cNvPr id="1167" name="Google Shape;1167;p2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168" name="Google Shape;1168;p2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4" name="Google Shape;1174;p2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6"/>
          <p:cNvGrpSpPr/>
          <p:nvPr/>
        </p:nvGrpSpPr>
        <p:grpSpPr>
          <a:xfrm>
            <a:off x="431221" y="571494"/>
            <a:ext cx="1860621" cy="811048"/>
            <a:chOff x="3965010" y="571479"/>
            <a:chExt cx="1651683" cy="719972"/>
          </a:xfrm>
        </p:grpSpPr>
        <p:grpSp>
          <p:nvGrpSpPr>
            <p:cNvPr id="1176" name="Google Shape;1176;p2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177" name="Google Shape;1177;p2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178" name="Google Shape;1178;p2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2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2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2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82" name="Google Shape;1182;p2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3" name="Google Shape;1183;p2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27"/>
          <p:cNvSpPr txBox="1">
            <a:spLocks noGrp="1"/>
          </p:cNvSpPr>
          <p:nvPr>
            <p:ph type="title"/>
          </p:nvPr>
        </p:nvSpPr>
        <p:spPr>
          <a:xfrm>
            <a:off x="5803225" y="2147625"/>
            <a:ext cx="2078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86" name="Google Shape;1186;p27"/>
          <p:cNvSpPr txBox="1">
            <a:spLocks noGrp="1"/>
          </p:cNvSpPr>
          <p:nvPr>
            <p:ph type="subTitle" idx="1"/>
          </p:nvPr>
        </p:nvSpPr>
        <p:spPr>
          <a:xfrm>
            <a:off x="5260850" y="2723200"/>
            <a:ext cx="2633400" cy="1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87" name="Google Shape;1187;p27"/>
          <p:cNvGrpSpPr/>
          <p:nvPr/>
        </p:nvGrpSpPr>
        <p:grpSpPr>
          <a:xfrm rot="-1253449" flipH="1">
            <a:off x="7915352" y="3816776"/>
            <a:ext cx="1024641" cy="1333069"/>
            <a:chOff x="4318023" y="4113296"/>
            <a:chExt cx="716422" cy="932073"/>
          </a:xfrm>
        </p:grpSpPr>
        <p:sp>
          <p:nvSpPr>
            <p:cNvPr id="1188" name="Google Shape;1188;p2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27"/>
          <p:cNvGrpSpPr/>
          <p:nvPr/>
        </p:nvGrpSpPr>
        <p:grpSpPr>
          <a:xfrm>
            <a:off x="3378716" y="-755207"/>
            <a:ext cx="1563979" cy="1236326"/>
            <a:chOff x="855987" y="2204128"/>
            <a:chExt cx="1217483" cy="962421"/>
          </a:xfrm>
        </p:grpSpPr>
        <p:grpSp>
          <p:nvGrpSpPr>
            <p:cNvPr id="1193" name="Google Shape;1193;p2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194" name="Google Shape;1194;p2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0" name="Google Shape;1200;p2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" name="Google Shape;1201;p27"/>
          <p:cNvGrpSpPr/>
          <p:nvPr/>
        </p:nvGrpSpPr>
        <p:grpSpPr>
          <a:xfrm>
            <a:off x="-1012483" y="1092607"/>
            <a:ext cx="2525833" cy="1610805"/>
            <a:chOff x="7239867" y="1514545"/>
            <a:chExt cx="2525833" cy="1610805"/>
          </a:xfrm>
        </p:grpSpPr>
        <p:grpSp>
          <p:nvGrpSpPr>
            <p:cNvPr id="1202" name="Google Shape;1202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03" name="Google Shape;1203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04" name="Google Shape;1204;p2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2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2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2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2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2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10" name="Google Shape;1210;p2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2" name="Google Shape;1212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27"/>
          <p:cNvGrpSpPr/>
          <p:nvPr/>
        </p:nvGrpSpPr>
        <p:grpSpPr>
          <a:xfrm>
            <a:off x="234768" y="3911211"/>
            <a:ext cx="699555" cy="1144221"/>
            <a:chOff x="6168935" y="2859502"/>
            <a:chExt cx="1408973" cy="2304574"/>
          </a:xfrm>
        </p:grpSpPr>
        <p:grpSp>
          <p:nvGrpSpPr>
            <p:cNvPr id="1214" name="Google Shape;1214;p2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1215" name="Google Shape;1215;p2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6" name="Google Shape;1226;p2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27" name="Google Shape;1227;p27"/>
          <p:cNvGrpSpPr/>
          <p:nvPr/>
        </p:nvGrpSpPr>
        <p:grpSpPr>
          <a:xfrm>
            <a:off x="7711343" y="270602"/>
            <a:ext cx="2075477" cy="1081494"/>
            <a:chOff x="7239867" y="1514545"/>
            <a:chExt cx="2525833" cy="1610805"/>
          </a:xfrm>
        </p:grpSpPr>
        <p:grpSp>
          <p:nvGrpSpPr>
            <p:cNvPr id="1228" name="Google Shape;1228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29" name="Google Shape;1229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30" name="Google Shape;1230;p2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2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2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2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2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2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36" name="Google Shape;1236;p2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8" name="Google Shape;1238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1779150" y="1195225"/>
            <a:ext cx="5585700" cy="17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1831050" y="2920850"/>
            <a:ext cx="54819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7487724" y="644057"/>
            <a:ext cx="2037701" cy="1610804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44314" y="3278857"/>
            <a:ext cx="2525833" cy="1610805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373332" y="727052"/>
            <a:ext cx="1867806" cy="1695907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7571176" y="3278849"/>
            <a:ext cx="1104944" cy="1916367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49462" y="80253"/>
            <a:ext cx="901300" cy="6468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3641683" y="165969"/>
            <a:ext cx="1860621" cy="811048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29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3818100" cy="3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307" name="Google Shape;1307;p29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08" name="Google Shape;1308;p29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309" name="Google Shape;1309;p29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9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9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9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9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9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9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9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9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9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9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9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9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9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29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324" name="Google Shape;1324;p29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9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9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9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9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9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9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1" name="Google Shape;1331;p29"/>
          <p:cNvGrpSpPr/>
          <p:nvPr/>
        </p:nvGrpSpPr>
        <p:grpSpPr>
          <a:xfrm rot="9492052">
            <a:off x="176999" y="137425"/>
            <a:ext cx="537861" cy="555870"/>
            <a:chOff x="5294267" y="4624350"/>
            <a:chExt cx="383004" cy="395854"/>
          </a:xfrm>
        </p:grpSpPr>
        <p:sp>
          <p:nvSpPr>
            <p:cNvPr id="1332" name="Google Shape;1332;p29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9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9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9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9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9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1" name="Google Shape;1341;p29"/>
          <p:cNvGrpSpPr/>
          <p:nvPr/>
        </p:nvGrpSpPr>
        <p:grpSpPr>
          <a:xfrm>
            <a:off x="8484889" y="4502991"/>
            <a:ext cx="604654" cy="578037"/>
            <a:chOff x="122839" y="125316"/>
            <a:chExt cx="604654" cy="578037"/>
          </a:xfrm>
        </p:grpSpPr>
        <p:sp>
          <p:nvSpPr>
            <p:cNvPr id="1342" name="Google Shape;1342;p29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9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9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9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1" name="Google Shape;1351;p29"/>
          <p:cNvSpPr txBox="1">
            <a:spLocks noGrp="1"/>
          </p:cNvSpPr>
          <p:nvPr>
            <p:ph type="body" idx="2"/>
          </p:nvPr>
        </p:nvSpPr>
        <p:spPr>
          <a:xfrm>
            <a:off x="4628225" y="1861125"/>
            <a:ext cx="4221900" cy="27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5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30"/>
          <p:cNvSpPr/>
          <p:nvPr/>
        </p:nvSpPr>
        <p:spPr>
          <a:xfrm>
            <a:off x="4888500" y="1110225"/>
            <a:ext cx="3381000" cy="3268200"/>
          </a:xfrm>
          <a:prstGeom prst="roundRect">
            <a:avLst>
              <a:gd name="adj" fmla="val 455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0"/>
          <p:cNvSpPr/>
          <p:nvPr/>
        </p:nvSpPr>
        <p:spPr>
          <a:xfrm>
            <a:off x="1072700" y="1110225"/>
            <a:ext cx="3381000" cy="3268200"/>
          </a:xfrm>
          <a:prstGeom prst="roundRect">
            <a:avLst>
              <a:gd name="adj" fmla="val 455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30"/>
          <p:cNvSpPr txBox="1">
            <a:spLocks noGrp="1"/>
          </p:cNvSpPr>
          <p:nvPr>
            <p:ph type="title" hasCustomPrompt="1"/>
          </p:nvPr>
        </p:nvSpPr>
        <p:spPr>
          <a:xfrm>
            <a:off x="898300" y="1496250"/>
            <a:ext cx="3529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56" name="Google Shape;1356;p30"/>
          <p:cNvSpPr txBox="1">
            <a:spLocks noGrp="1"/>
          </p:cNvSpPr>
          <p:nvPr>
            <p:ph type="subTitle" idx="1"/>
          </p:nvPr>
        </p:nvSpPr>
        <p:spPr>
          <a:xfrm>
            <a:off x="898300" y="2233725"/>
            <a:ext cx="3529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7" name="Google Shape;1357;p30"/>
          <p:cNvSpPr txBox="1">
            <a:spLocks noGrp="1"/>
          </p:cNvSpPr>
          <p:nvPr>
            <p:ph type="title" idx="2" hasCustomPrompt="1"/>
          </p:nvPr>
        </p:nvSpPr>
        <p:spPr>
          <a:xfrm>
            <a:off x="4714038" y="1496250"/>
            <a:ext cx="3529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58" name="Google Shape;1358;p30"/>
          <p:cNvSpPr txBox="1">
            <a:spLocks noGrp="1"/>
          </p:cNvSpPr>
          <p:nvPr>
            <p:ph type="subTitle" idx="3"/>
          </p:nvPr>
        </p:nvSpPr>
        <p:spPr>
          <a:xfrm>
            <a:off x="4714038" y="2233725"/>
            <a:ext cx="3529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9" name="Google Shape;1359;p30"/>
          <p:cNvSpPr txBox="1">
            <a:spLocks noGrp="1"/>
          </p:cNvSpPr>
          <p:nvPr>
            <p:ph type="title" idx="4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60" name="Google Shape;1360;p30"/>
          <p:cNvGrpSpPr/>
          <p:nvPr/>
        </p:nvGrpSpPr>
        <p:grpSpPr>
          <a:xfrm rot="1245393">
            <a:off x="7896274" y="202890"/>
            <a:ext cx="1373395" cy="1246998"/>
            <a:chOff x="7844079" y="226728"/>
            <a:chExt cx="1373387" cy="1246991"/>
          </a:xfrm>
        </p:grpSpPr>
        <p:sp>
          <p:nvSpPr>
            <p:cNvPr id="1361" name="Google Shape;1361;p30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0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0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0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0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0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0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0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0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0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0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0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0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30"/>
          <p:cNvGrpSpPr/>
          <p:nvPr/>
        </p:nvGrpSpPr>
        <p:grpSpPr>
          <a:xfrm>
            <a:off x="-5013" y="3957734"/>
            <a:ext cx="708344" cy="1228537"/>
            <a:chOff x="-1056319" y="1385262"/>
            <a:chExt cx="212940" cy="369285"/>
          </a:xfrm>
        </p:grpSpPr>
        <p:sp>
          <p:nvSpPr>
            <p:cNvPr id="1375" name="Google Shape;1375;p30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0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0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0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0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0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0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0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0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0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" name="Google Shape;1386;p30"/>
          <p:cNvGrpSpPr/>
          <p:nvPr/>
        </p:nvGrpSpPr>
        <p:grpSpPr>
          <a:xfrm>
            <a:off x="8314050" y="4459555"/>
            <a:ext cx="537853" cy="555858"/>
            <a:chOff x="5294267" y="4624350"/>
            <a:chExt cx="383004" cy="395854"/>
          </a:xfrm>
        </p:grpSpPr>
        <p:sp>
          <p:nvSpPr>
            <p:cNvPr id="1387" name="Google Shape;138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6" name="Google Shape;1396;p30"/>
          <p:cNvGrpSpPr/>
          <p:nvPr/>
        </p:nvGrpSpPr>
        <p:grpSpPr>
          <a:xfrm rot="7204672">
            <a:off x="-4531" y="285651"/>
            <a:ext cx="537851" cy="273046"/>
            <a:chOff x="5294267" y="4825749"/>
            <a:chExt cx="383004" cy="194455"/>
          </a:xfrm>
        </p:grpSpPr>
        <p:sp>
          <p:nvSpPr>
            <p:cNvPr id="1397" name="Google Shape;139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5" name="Google Shape;1405;p30"/>
          <p:cNvSpPr/>
          <p:nvPr/>
        </p:nvSpPr>
        <p:spPr>
          <a:xfrm>
            <a:off x="4691850" y="1286150"/>
            <a:ext cx="3381000" cy="32682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30"/>
          <p:cNvSpPr/>
          <p:nvPr/>
        </p:nvSpPr>
        <p:spPr>
          <a:xfrm>
            <a:off x="876050" y="1286150"/>
            <a:ext cx="3381000" cy="32682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OBJECT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31"/>
          <p:cNvSpPr txBox="1">
            <a:spLocks noGrp="1"/>
          </p:cNvSpPr>
          <p:nvPr>
            <p:ph type="subTitle" idx="1"/>
          </p:nvPr>
        </p:nvSpPr>
        <p:spPr>
          <a:xfrm>
            <a:off x="1014450" y="2258863"/>
            <a:ext cx="33051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409" name="Google Shape;1409;p31"/>
          <p:cNvSpPr txBox="1">
            <a:spLocks noGrp="1"/>
          </p:cNvSpPr>
          <p:nvPr>
            <p:ph type="subTitle" idx="2"/>
          </p:nvPr>
        </p:nvSpPr>
        <p:spPr>
          <a:xfrm>
            <a:off x="1014450" y="4085088"/>
            <a:ext cx="33051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410" name="Google Shape;1410;p31"/>
          <p:cNvSpPr txBox="1"/>
          <p:nvPr/>
        </p:nvSpPr>
        <p:spPr>
          <a:xfrm>
            <a:off x="1083300" y="3182363"/>
            <a:ext cx="3167400" cy="5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CREDITS:</a:t>
            </a:r>
            <a:r>
              <a:rPr lang="en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</a:t>
            </a:r>
            <a:r>
              <a:rPr lang="en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2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11" name="Google Shape;1411;p31"/>
          <p:cNvSpPr txBox="1">
            <a:spLocks noGrp="1"/>
          </p:cNvSpPr>
          <p:nvPr>
            <p:ph type="title"/>
          </p:nvPr>
        </p:nvSpPr>
        <p:spPr>
          <a:xfrm>
            <a:off x="660450" y="739363"/>
            <a:ext cx="40131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7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grpSp>
        <p:nvGrpSpPr>
          <p:cNvPr id="1412" name="Google Shape;1412;p31"/>
          <p:cNvGrpSpPr/>
          <p:nvPr/>
        </p:nvGrpSpPr>
        <p:grpSpPr>
          <a:xfrm>
            <a:off x="7721717" y="648082"/>
            <a:ext cx="2525833" cy="1610805"/>
            <a:chOff x="7239867" y="1514545"/>
            <a:chExt cx="2525833" cy="1610805"/>
          </a:xfrm>
        </p:grpSpPr>
        <p:grpSp>
          <p:nvGrpSpPr>
            <p:cNvPr id="1413" name="Google Shape;1413;p31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414" name="Google Shape;1414;p31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415" name="Google Shape;1415;p31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" name="Google Shape;1416;p31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" name="Google Shape;1417;p31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31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31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" name="Google Shape;1420;p31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1" name="Google Shape;1421;p31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1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3" name="Google Shape;1423;p31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4" name="Google Shape;1424;p31"/>
          <p:cNvGrpSpPr/>
          <p:nvPr/>
        </p:nvGrpSpPr>
        <p:grpSpPr>
          <a:xfrm>
            <a:off x="4792518" y="246354"/>
            <a:ext cx="1491800" cy="650279"/>
            <a:chOff x="3965010" y="571479"/>
            <a:chExt cx="1651683" cy="719972"/>
          </a:xfrm>
        </p:grpSpPr>
        <p:grpSp>
          <p:nvGrpSpPr>
            <p:cNvPr id="1425" name="Google Shape;1425;p31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26" name="Google Shape;1426;p31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27" name="Google Shape;1427;p31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8" name="Google Shape;1428;p31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9" name="Google Shape;1429;p31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0" name="Google Shape;1430;p31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31" name="Google Shape;1431;p31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32" name="Google Shape;1432;p31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31"/>
          <p:cNvGrpSpPr/>
          <p:nvPr/>
        </p:nvGrpSpPr>
        <p:grpSpPr>
          <a:xfrm flipH="1">
            <a:off x="167957" y="4473980"/>
            <a:ext cx="537853" cy="555858"/>
            <a:chOff x="5294267" y="4624350"/>
            <a:chExt cx="383004" cy="395854"/>
          </a:xfrm>
        </p:grpSpPr>
        <p:sp>
          <p:nvSpPr>
            <p:cNvPr id="1434" name="Google Shape;1434;p31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1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1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1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1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1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1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1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1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3" name="Google Shape;1443;p31"/>
          <p:cNvGrpSpPr/>
          <p:nvPr/>
        </p:nvGrpSpPr>
        <p:grpSpPr>
          <a:xfrm>
            <a:off x="-1457944" y="970782"/>
            <a:ext cx="2301290" cy="1819165"/>
            <a:chOff x="-1457944" y="970782"/>
            <a:chExt cx="2301290" cy="1819165"/>
          </a:xfrm>
        </p:grpSpPr>
        <p:grpSp>
          <p:nvGrpSpPr>
            <p:cNvPr id="1444" name="Google Shape;1444;p31"/>
            <p:cNvGrpSpPr/>
            <p:nvPr/>
          </p:nvGrpSpPr>
          <p:grpSpPr>
            <a:xfrm>
              <a:off x="-1457944" y="970782"/>
              <a:ext cx="2167373" cy="1819165"/>
              <a:chOff x="958238" y="2157575"/>
              <a:chExt cx="1115191" cy="936025"/>
            </a:xfrm>
          </p:grpSpPr>
          <p:sp>
            <p:nvSpPr>
              <p:cNvPr id="1445" name="Google Shape;1445;p3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1" name="Google Shape;1451;p31"/>
            <p:cNvSpPr/>
            <p:nvPr/>
          </p:nvSpPr>
          <p:spPr>
            <a:xfrm>
              <a:off x="-1323994" y="975921"/>
              <a:ext cx="2167340" cy="1644261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subTitle" idx="1"/>
          </p:nvPr>
        </p:nvSpPr>
        <p:spPr>
          <a:xfrm>
            <a:off x="872800" y="3903800"/>
            <a:ext cx="26511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subTitle" idx="2"/>
          </p:nvPr>
        </p:nvSpPr>
        <p:spPr>
          <a:xfrm>
            <a:off x="5620100" y="3903800"/>
            <a:ext cx="26511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56" name="Google Shape;156;p5"/>
          <p:cNvGrpSpPr/>
          <p:nvPr/>
        </p:nvGrpSpPr>
        <p:grpSpPr>
          <a:xfrm flipH="1">
            <a:off x="6927955" y="4"/>
            <a:ext cx="2010058" cy="1281879"/>
            <a:chOff x="7239867" y="1514545"/>
            <a:chExt cx="2525833" cy="1610805"/>
          </a:xfrm>
        </p:grpSpPr>
        <p:grpSp>
          <p:nvGrpSpPr>
            <p:cNvPr id="157" name="Google Shape;157;p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8" name="Google Shape;158;p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9" name="Google Shape;159;p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5" name="Google Shape;165;p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" name="Google Shape;167;p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5"/>
          <p:cNvGrpSpPr/>
          <p:nvPr/>
        </p:nvGrpSpPr>
        <p:grpSpPr>
          <a:xfrm rot="2398771">
            <a:off x="-128570" y="4514541"/>
            <a:ext cx="1016105" cy="607224"/>
            <a:chOff x="1202177" y="4613417"/>
            <a:chExt cx="528376" cy="315757"/>
          </a:xfrm>
        </p:grpSpPr>
        <p:sp>
          <p:nvSpPr>
            <p:cNvPr id="169" name="Google Shape;169;p5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5"/>
          <p:cNvGrpSpPr/>
          <p:nvPr/>
        </p:nvGrpSpPr>
        <p:grpSpPr>
          <a:xfrm flipH="1">
            <a:off x="186991" y="158430"/>
            <a:ext cx="495544" cy="469263"/>
            <a:chOff x="2736573" y="4286656"/>
            <a:chExt cx="316076" cy="299294"/>
          </a:xfrm>
        </p:grpSpPr>
        <p:sp>
          <p:nvSpPr>
            <p:cNvPr id="176" name="Google Shape;176;p5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5"/>
          <p:cNvGrpSpPr/>
          <p:nvPr/>
        </p:nvGrpSpPr>
        <p:grpSpPr>
          <a:xfrm rot="3680024">
            <a:off x="8423761" y="4492528"/>
            <a:ext cx="761916" cy="546733"/>
            <a:chOff x="6102329" y="3283426"/>
            <a:chExt cx="654776" cy="469888"/>
          </a:xfrm>
        </p:grpSpPr>
        <p:sp>
          <p:nvSpPr>
            <p:cNvPr id="181" name="Google Shape;181;p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5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285816" y="202890"/>
            <a:ext cx="1373395" cy="1246998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8280522" y="3957734"/>
            <a:ext cx="708344" cy="1228537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31950" y="4459555"/>
            <a:ext cx="537853" cy="555858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8450532" y="285651"/>
            <a:ext cx="537851" cy="273046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875200" y="1803200"/>
            <a:ext cx="31416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42" name="Google Shape;242;p7"/>
          <p:cNvSpPr txBox="1">
            <a:spLocks noGrp="1"/>
          </p:cNvSpPr>
          <p:nvPr>
            <p:ph type="subTitle" idx="1"/>
          </p:nvPr>
        </p:nvSpPr>
        <p:spPr>
          <a:xfrm>
            <a:off x="875200" y="2376050"/>
            <a:ext cx="31944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243" name="Google Shape;243;p7"/>
          <p:cNvGrpSpPr/>
          <p:nvPr/>
        </p:nvGrpSpPr>
        <p:grpSpPr>
          <a:xfrm rot="-1253449" flipH="1">
            <a:off x="7915352" y="3816776"/>
            <a:ext cx="1024641" cy="1333069"/>
            <a:chOff x="4318023" y="4113296"/>
            <a:chExt cx="716422" cy="932073"/>
          </a:xfrm>
        </p:grpSpPr>
        <p:sp>
          <p:nvSpPr>
            <p:cNvPr id="244" name="Google Shape;244;p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7"/>
          <p:cNvGrpSpPr/>
          <p:nvPr/>
        </p:nvGrpSpPr>
        <p:grpSpPr>
          <a:xfrm>
            <a:off x="2478341" y="3819093"/>
            <a:ext cx="1563979" cy="1236326"/>
            <a:chOff x="855987" y="2204128"/>
            <a:chExt cx="1217483" cy="962421"/>
          </a:xfrm>
        </p:grpSpPr>
        <p:grpSp>
          <p:nvGrpSpPr>
            <p:cNvPr id="249" name="Google Shape;249;p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50" name="Google Shape;250;p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6" name="Google Shape;256;p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7"/>
          <p:cNvGrpSpPr/>
          <p:nvPr/>
        </p:nvGrpSpPr>
        <p:grpSpPr>
          <a:xfrm>
            <a:off x="-567483" y="-118243"/>
            <a:ext cx="2525833" cy="1610805"/>
            <a:chOff x="7239867" y="1514545"/>
            <a:chExt cx="2525833" cy="1610805"/>
          </a:xfrm>
        </p:grpSpPr>
        <p:grpSp>
          <p:nvGrpSpPr>
            <p:cNvPr id="258" name="Google Shape;258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59" name="Google Shape;259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60" name="Google Shape;260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6" name="Google Shape;266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" name="Google Shape;268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7"/>
          <p:cNvGrpSpPr/>
          <p:nvPr/>
        </p:nvGrpSpPr>
        <p:grpSpPr>
          <a:xfrm>
            <a:off x="234768" y="3911211"/>
            <a:ext cx="699555" cy="1144221"/>
            <a:chOff x="6168935" y="2859502"/>
            <a:chExt cx="1408973" cy="2304574"/>
          </a:xfrm>
        </p:grpSpPr>
        <p:grpSp>
          <p:nvGrpSpPr>
            <p:cNvPr id="270" name="Google Shape;270;p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271" name="Google Shape;271;p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2" name="Google Shape;282;p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83" name="Google Shape;283;p7"/>
          <p:cNvGrpSpPr/>
          <p:nvPr/>
        </p:nvGrpSpPr>
        <p:grpSpPr>
          <a:xfrm>
            <a:off x="7711343" y="146402"/>
            <a:ext cx="2075477" cy="1081494"/>
            <a:chOff x="7239867" y="1514545"/>
            <a:chExt cx="2525833" cy="1610805"/>
          </a:xfrm>
        </p:grpSpPr>
        <p:grpSp>
          <p:nvGrpSpPr>
            <p:cNvPr id="284" name="Google Shape;284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85" name="Google Shape;285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86" name="Google Shape;286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92" name="Google Shape;292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4" name="Google Shape;294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1779150" y="1042825"/>
            <a:ext cx="5585700" cy="31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grpSp>
        <p:nvGrpSpPr>
          <p:cNvPr id="297" name="Google Shape;297;p8"/>
          <p:cNvGrpSpPr/>
          <p:nvPr/>
        </p:nvGrpSpPr>
        <p:grpSpPr>
          <a:xfrm>
            <a:off x="-187098" y="2289785"/>
            <a:ext cx="2037701" cy="1610804"/>
            <a:chOff x="855987" y="2204128"/>
            <a:chExt cx="1217483" cy="962421"/>
          </a:xfrm>
        </p:grpSpPr>
        <p:grpSp>
          <p:nvGrpSpPr>
            <p:cNvPr id="298" name="Google Shape;298;p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5" name="Google Shape;305;p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8"/>
          <p:cNvGrpSpPr/>
          <p:nvPr/>
        </p:nvGrpSpPr>
        <p:grpSpPr>
          <a:xfrm>
            <a:off x="5520628" y="156273"/>
            <a:ext cx="1651683" cy="719972"/>
            <a:chOff x="3965010" y="571479"/>
            <a:chExt cx="1651683" cy="719972"/>
          </a:xfrm>
        </p:grpSpPr>
        <p:grpSp>
          <p:nvGrpSpPr>
            <p:cNvPr id="307" name="Google Shape;307;p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08" name="Google Shape;308;p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09" name="Google Shape;309;p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3" name="Google Shape;313;p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4" name="Google Shape;314;p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8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316" name="Google Shape;316;p8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8"/>
          <p:cNvGrpSpPr/>
          <p:nvPr/>
        </p:nvGrpSpPr>
        <p:grpSpPr>
          <a:xfrm>
            <a:off x="7224067" y="2171120"/>
            <a:ext cx="2525833" cy="1610805"/>
            <a:chOff x="7239867" y="1514545"/>
            <a:chExt cx="2525833" cy="1610805"/>
          </a:xfrm>
        </p:grpSpPr>
        <p:grpSp>
          <p:nvGrpSpPr>
            <p:cNvPr id="323" name="Google Shape;323;p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24" name="Google Shape;324;p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25" name="Google Shape;325;p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1" name="Google Shape;331;p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3" name="Google Shape;333;p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8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8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8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8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8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8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8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8"/>
          <p:cNvGrpSpPr/>
          <p:nvPr/>
        </p:nvGrpSpPr>
        <p:grpSpPr>
          <a:xfrm rot="615299" flipH="1">
            <a:off x="1158717" y="284141"/>
            <a:ext cx="1651651" cy="1499645"/>
            <a:chOff x="7844079" y="226728"/>
            <a:chExt cx="1373387" cy="1246991"/>
          </a:xfrm>
        </p:grpSpPr>
        <p:sp>
          <p:nvSpPr>
            <p:cNvPr id="342" name="Google Shape;342;p8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362575" y="107879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body" idx="1"/>
          </p:nvPr>
        </p:nvSpPr>
        <p:spPr>
          <a:xfrm>
            <a:off x="5105225" y="914400"/>
            <a:ext cx="3162000" cy="12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500">
                <a:solidFill>
                  <a:schemeClr val="lt1"/>
                </a:solidFill>
                <a:latin typeface="Vibur"/>
                <a:ea typeface="Vibur"/>
                <a:cs typeface="Vibur"/>
                <a:sym typeface="Vibur"/>
              </a:defRPr>
            </a:lvl1pPr>
          </a:lstStyle>
          <a:p>
            <a:endParaRPr/>
          </a:p>
        </p:txBody>
      </p:sp>
      <p:grpSp>
        <p:nvGrpSpPr>
          <p:cNvPr id="385" name="Google Shape;385;p10"/>
          <p:cNvGrpSpPr/>
          <p:nvPr/>
        </p:nvGrpSpPr>
        <p:grpSpPr>
          <a:xfrm rot="392454">
            <a:off x="2695025" y="2815227"/>
            <a:ext cx="1921989" cy="2500540"/>
            <a:chOff x="4318023" y="4113296"/>
            <a:chExt cx="716422" cy="932073"/>
          </a:xfrm>
        </p:grpSpPr>
        <p:sp>
          <p:nvSpPr>
            <p:cNvPr id="386" name="Google Shape;386;p10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10"/>
          <p:cNvGrpSpPr/>
          <p:nvPr/>
        </p:nvGrpSpPr>
        <p:grpSpPr>
          <a:xfrm>
            <a:off x="-748149" y="2117407"/>
            <a:ext cx="2037701" cy="1610804"/>
            <a:chOff x="855987" y="2204128"/>
            <a:chExt cx="1217483" cy="962421"/>
          </a:xfrm>
        </p:grpSpPr>
        <p:grpSp>
          <p:nvGrpSpPr>
            <p:cNvPr id="391" name="Google Shape;391;p1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392" name="Google Shape;392;p1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8" name="Google Shape;398;p1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10"/>
          <p:cNvGrpSpPr/>
          <p:nvPr/>
        </p:nvGrpSpPr>
        <p:grpSpPr>
          <a:xfrm>
            <a:off x="7288617" y="2713907"/>
            <a:ext cx="2525833" cy="1610805"/>
            <a:chOff x="7239867" y="1514545"/>
            <a:chExt cx="2525833" cy="1610805"/>
          </a:xfrm>
        </p:grpSpPr>
        <p:grpSp>
          <p:nvGrpSpPr>
            <p:cNvPr id="400" name="Google Shape;400;p10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01" name="Google Shape;401;p10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02" name="Google Shape;402;p10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10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10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10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10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10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8" name="Google Shape;408;p10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0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0" name="Google Shape;410;p10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10"/>
          <p:cNvGrpSpPr/>
          <p:nvPr/>
        </p:nvGrpSpPr>
        <p:grpSpPr>
          <a:xfrm>
            <a:off x="2770117" y="-738993"/>
            <a:ext cx="2525833" cy="1610805"/>
            <a:chOff x="7239867" y="1514545"/>
            <a:chExt cx="2525833" cy="1610805"/>
          </a:xfrm>
        </p:grpSpPr>
        <p:grpSp>
          <p:nvGrpSpPr>
            <p:cNvPr id="412" name="Google Shape;412;p10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13" name="Google Shape;413;p10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14" name="Google Shape;414;p10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10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10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10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10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10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0" name="Google Shape;420;p10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0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2" name="Google Shape;422;p10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11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425" name="Google Shape;425;p11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11"/>
          <p:cNvSpPr txBox="1">
            <a:spLocks noGrp="1"/>
          </p:cNvSpPr>
          <p:nvPr>
            <p:ph type="title" hasCustomPrompt="1"/>
          </p:nvPr>
        </p:nvSpPr>
        <p:spPr>
          <a:xfrm>
            <a:off x="1749750" y="1834775"/>
            <a:ext cx="5644500" cy="13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81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2" name="Google Shape;432;p11"/>
          <p:cNvSpPr txBox="1">
            <a:spLocks noGrp="1"/>
          </p:cNvSpPr>
          <p:nvPr>
            <p:ph type="body" idx="1"/>
          </p:nvPr>
        </p:nvSpPr>
        <p:spPr>
          <a:xfrm>
            <a:off x="1542750" y="3211625"/>
            <a:ext cx="60585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33" name="Google Shape;433;p11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434" name="Google Shape;434;p1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435" name="Google Shape;435;p1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1" name="Google Shape;441;p1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1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443" name="Google Shape;443;p11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44" name="Google Shape;444;p11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45" name="Google Shape;445;p11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11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11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11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11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11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1" name="Google Shape;451;p11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1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3" name="Google Shape;453;p11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11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455" name="Google Shape;455;p11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1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1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1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1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1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1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1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1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1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1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1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1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11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470" name="Google Shape;470;p11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11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1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1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1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1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1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1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35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Każde dziecko zasługuje na szacunek, miłość i pełnię przysługujących mu praw</a:t>
            </a:r>
            <a:endParaRPr/>
          </a:p>
        </p:txBody>
      </p:sp>
      <p:sp>
        <p:nvSpPr>
          <p:cNvPr id="1612" name="Google Shape;1612;p35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Prawa dziecka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p45"/>
          <p:cNvSpPr txBox="1">
            <a:spLocks noGrp="1"/>
          </p:cNvSpPr>
          <p:nvPr>
            <p:ph type="title" idx="2"/>
          </p:nvPr>
        </p:nvSpPr>
        <p:spPr>
          <a:xfrm>
            <a:off x="1578750" y="517675"/>
            <a:ext cx="4442400" cy="13797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Prawo do tajemnic i własnego zdania</a:t>
            </a:r>
            <a:endParaRPr sz="3500"/>
          </a:p>
        </p:txBody>
      </p:sp>
      <p:grpSp>
        <p:nvGrpSpPr>
          <p:cNvPr id="1907" name="Google Shape;1907;p45"/>
          <p:cNvGrpSpPr/>
          <p:nvPr/>
        </p:nvGrpSpPr>
        <p:grpSpPr>
          <a:xfrm rot="1253449">
            <a:off x="305027" y="138863"/>
            <a:ext cx="1024641" cy="1333069"/>
            <a:chOff x="4318023" y="4113296"/>
            <a:chExt cx="716422" cy="932073"/>
          </a:xfrm>
        </p:grpSpPr>
        <p:sp>
          <p:nvSpPr>
            <p:cNvPr id="1908" name="Google Shape;1908;p4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12" name="Google Shape;191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8250" y="1897375"/>
            <a:ext cx="4442400" cy="2183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46"/>
          <p:cNvSpPr txBox="1">
            <a:spLocks noGrp="1"/>
          </p:cNvSpPr>
          <p:nvPr>
            <p:ph type="title" idx="2"/>
          </p:nvPr>
        </p:nvSpPr>
        <p:spPr>
          <a:xfrm>
            <a:off x="1620575" y="517675"/>
            <a:ext cx="4400700" cy="13797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Prawo do radości i szczęścia</a:t>
            </a:r>
            <a:endParaRPr sz="3600"/>
          </a:p>
        </p:txBody>
      </p:sp>
      <p:grpSp>
        <p:nvGrpSpPr>
          <p:cNvPr id="1918" name="Google Shape;1918;p46"/>
          <p:cNvGrpSpPr/>
          <p:nvPr/>
        </p:nvGrpSpPr>
        <p:grpSpPr>
          <a:xfrm rot="1253449">
            <a:off x="305027" y="138863"/>
            <a:ext cx="1024641" cy="1333069"/>
            <a:chOff x="4318023" y="4113296"/>
            <a:chExt cx="716422" cy="932073"/>
          </a:xfrm>
        </p:grpSpPr>
        <p:sp>
          <p:nvSpPr>
            <p:cNvPr id="1919" name="Google Shape;1919;p46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6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6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6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23" name="Google Shape;192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6700" y="1782150"/>
            <a:ext cx="2898300" cy="3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p47"/>
          <p:cNvSpPr txBox="1">
            <a:spLocks noGrp="1"/>
          </p:cNvSpPr>
          <p:nvPr>
            <p:ph type="title" idx="2"/>
          </p:nvPr>
        </p:nvSpPr>
        <p:spPr>
          <a:xfrm>
            <a:off x="1344575" y="416700"/>
            <a:ext cx="4750500" cy="1480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Prawo do wolności wypowiedzi i wyrażania poglądów</a:t>
            </a:r>
            <a:endParaRPr sz="2800"/>
          </a:p>
        </p:txBody>
      </p:sp>
      <p:grpSp>
        <p:nvGrpSpPr>
          <p:cNvPr id="1929" name="Google Shape;1929;p47"/>
          <p:cNvGrpSpPr/>
          <p:nvPr/>
        </p:nvGrpSpPr>
        <p:grpSpPr>
          <a:xfrm rot="1253449">
            <a:off x="305027" y="138863"/>
            <a:ext cx="1024641" cy="1333069"/>
            <a:chOff x="4318023" y="4113296"/>
            <a:chExt cx="716422" cy="932073"/>
          </a:xfrm>
        </p:grpSpPr>
        <p:sp>
          <p:nvSpPr>
            <p:cNvPr id="1930" name="Google Shape;1930;p4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34" name="Google Shape;193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7925" y="1897500"/>
            <a:ext cx="2683625" cy="2894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5" name="Google Shape;1935;p47"/>
          <p:cNvGrpSpPr/>
          <p:nvPr/>
        </p:nvGrpSpPr>
        <p:grpSpPr>
          <a:xfrm>
            <a:off x="7970326" y="4078162"/>
            <a:ext cx="1079386" cy="954691"/>
            <a:chOff x="1353138" y="3612312"/>
            <a:chExt cx="701538" cy="699972"/>
          </a:xfrm>
        </p:grpSpPr>
        <p:sp>
          <p:nvSpPr>
            <p:cNvPr id="1936" name="Google Shape;1936;p47"/>
            <p:cNvSpPr/>
            <p:nvPr/>
          </p:nvSpPr>
          <p:spPr>
            <a:xfrm>
              <a:off x="1455974" y="4134950"/>
              <a:ext cx="133015" cy="158725"/>
            </a:xfrm>
            <a:custGeom>
              <a:avLst/>
              <a:gdLst/>
              <a:ahLst/>
              <a:cxnLst/>
              <a:rect l="l" t="t" r="r" b="b"/>
              <a:pathLst>
                <a:path w="3253" h="3882" extrusionOk="0">
                  <a:moveTo>
                    <a:pt x="2342" y="1"/>
                  </a:moveTo>
                  <a:cubicBezTo>
                    <a:pt x="2342" y="1"/>
                    <a:pt x="0" y="1258"/>
                    <a:pt x="0" y="3621"/>
                  </a:cubicBezTo>
                  <a:lnTo>
                    <a:pt x="781" y="3882"/>
                  </a:lnTo>
                  <a:cubicBezTo>
                    <a:pt x="781" y="3882"/>
                    <a:pt x="2234" y="1237"/>
                    <a:pt x="3253" y="543"/>
                  </a:cubicBezTo>
                  <a:lnTo>
                    <a:pt x="23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7"/>
            <p:cNvSpPr/>
            <p:nvPr/>
          </p:nvSpPr>
          <p:spPr>
            <a:xfrm>
              <a:off x="1360212" y="4095942"/>
              <a:ext cx="164051" cy="133007"/>
            </a:xfrm>
            <a:custGeom>
              <a:avLst/>
              <a:gdLst/>
              <a:ahLst/>
              <a:cxnLst/>
              <a:rect l="l" t="t" r="r" b="b"/>
              <a:pathLst>
                <a:path w="4012" h="3253" extrusionOk="0">
                  <a:moveTo>
                    <a:pt x="3318" y="1"/>
                  </a:moveTo>
                  <a:cubicBezTo>
                    <a:pt x="3318" y="1"/>
                    <a:pt x="695" y="543"/>
                    <a:pt x="1" y="2754"/>
                  </a:cubicBezTo>
                  <a:lnTo>
                    <a:pt x="673" y="3253"/>
                  </a:lnTo>
                  <a:cubicBezTo>
                    <a:pt x="673" y="3253"/>
                    <a:pt x="2841" y="1150"/>
                    <a:pt x="4012" y="781"/>
                  </a:cubicBezTo>
                  <a:lnTo>
                    <a:pt x="33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7"/>
            <p:cNvSpPr/>
            <p:nvPr/>
          </p:nvSpPr>
          <p:spPr>
            <a:xfrm>
              <a:off x="1353138" y="4208550"/>
              <a:ext cx="34634" cy="32260"/>
            </a:xfrm>
            <a:custGeom>
              <a:avLst/>
              <a:gdLst/>
              <a:ahLst/>
              <a:cxnLst/>
              <a:rect l="l" t="t" r="r" b="b"/>
              <a:pathLst>
                <a:path w="847" h="789" extrusionOk="0">
                  <a:moveTo>
                    <a:pt x="174" y="0"/>
                  </a:moveTo>
                  <a:cubicBezTo>
                    <a:pt x="174" y="0"/>
                    <a:pt x="1" y="456"/>
                    <a:pt x="66" y="521"/>
                  </a:cubicBezTo>
                  <a:cubicBezTo>
                    <a:pt x="72" y="527"/>
                    <a:pt x="81" y="530"/>
                    <a:pt x="93" y="530"/>
                  </a:cubicBezTo>
                  <a:cubicBezTo>
                    <a:pt x="203" y="530"/>
                    <a:pt x="521" y="282"/>
                    <a:pt x="521" y="282"/>
                  </a:cubicBezTo>
                  <a:lnTo>
                    <a:pt x="521" y="282"/>
                  </a:lnTo>
                  <a:cubicBezTo>
                    <a:pt x="521" y="282"/>
                    <a:pt x="347" y="694"/>
                    <a:pt x="456" y="781"/>
                  </a:cubicBezTo>
                  <a:cubicBezTo>
                    <a:pt x="465" y="786"/>
                    <a:pt x="476" y="789"/>
                    <a:pt x="487" y="789"/>
                  </a:cubicBezTo>
                  <a:cubicBezTo>
                    <a:pt x="610" y="789"/>
                    <a:pt x="846" y="499"/>
                    <a:pt x="846" y="499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7"/>
            <p:cNvSpPr/>
            <p:nvPr/>
          </p:nvSpPr>
          <p:spPr>
            <a:xfrm>
              <a:off x="1353138" y="4207650"/>
              <a:ext cx="35493" cy="34632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196" y="1"/>
                  </a:moveTo>
                  <a:cubicBezTo>
                    <a:pt x="174" y="1"/>
                    <a:pt x="152" y="1"/>
                    <a:pt x="131" y="22"/>
                  </a:cubicBezTo>
                  <a:cubicBezTo>
                    <a:pt x="66" y="196"/>
                    <a:pt x="1" y="521"/>
                    <a:pt x="44" y="564"/>
                  </a:cubicBezTo>
                  <a:cubicBezTo>
                    <a:pt x="55" y="581"/>
                    <a:pt x="73" y="589"/>
                    <a:pt x="96" y="589"/>
                  </a:cubicBezTo>
                  <a:cubicBezTo>
                    <a:pt x="163" y="589"/>
                    <a:pt x="280" y="525"/>
                    <a:pt x="456" y="412"/>
                  </a:cubicBezTo>
                  <a:lnTo>
                    <a:pt x="456" y="412"/>
                  </a:lnTo>
                  <a:cubicBezTo>
                    <a:pt x="412" y="564"/>
                    <a:pt x="347" y="759"/>
                    <a:pt x="456" y="824"/>
                  </a:cubicBezTo>
                  <a:cubicBezTo>
                    <a:pt x="456" y="824"/>
                    <a:pt x="478" y="846"/>
                    <a:pt x="499" y="846"/>
                  </a:cubicBezTo>
                  <a:cubicBezTo>
                    <a:pt x="629" y="846"/>
                    <a:pt x="803" y="629"/>
                    <a:pt x="846" y="564"/>
                  </a:cubicBezTo>
                  <a:cubicBezTo>
                    <a:pt x="868" y="543"/>
                    <a:pt x="868" y="521"/>
                    <a:pt x="846" y="499"/>
                  </a:cubicBezTo>
                  <a:lnTo>
                    <a:pt x="781" y="499"/>
                  </a:lnTo>
                  <a:cubicBezTo>
                    <a:pt x="681" y="640"/>
                    <a:pt x="524" y="762"/>
                    <a:pt x="467" y="762"/>
                  </a:cubicBezTo>
                  <a:cubicBezTo>
                    <a:pt x="463" y="762"/>
                    <a:pt x="459" y="761"/>
                    <a:pt x="456" y="759"/>
                  </a:cubicBezTo>
                  <a:cubicBezTo>
                    <a:pt x="412" y="738"/>
                    <a:pt x="456" y="499"/>
                    <a:pt x="543" y="304"/>
                  </a:cubicBezTo>
                  <a:cubicBezTo>
                    <a:pt x="564" y="304"/>
                    <a:pt x="564" y="282"/>
                    <a:pt x="543" y="261"/>
                  </a:cubicBezTo>
                  <a:lnTo>
                    <a:pt x="499" y="261"/>
                  </a:lnTo>
                  <a:cubicBezTo>
                    <a:pt x="391" y="369"/>
                    <a:pt x="239" y="456"/>
                    <a:pt x="109" y="521"/>
                  </a:cubicBezTo>
                  <a:cubicBezTo>
                    <a:pt x="109" y="369"/>
                    <a:pt x="152" y="196"/>
                    <a:pt x="217" y="44"/>
                  </a:cubicBezTo>
                  <a:cubicBezTo>
                    <a:pt x="217" y="22"/>
                    <a:pt x="196" y="1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7"/>
            <p:cNvSpPr/>
            <p:nvPr/>
          </p:nvSpPr>
          <p:spPr>
            <a:xfrm>
              <a:off x="1451558" y="4283008"/>
              <a:ext cx="36351" cy="27640"/>
            </a:xfrm>
            <a:custGeom>
              <a:avLst/>
              <a:gdLst/>
              <a:ahLst/>
              <a:cxnLst/>
              <a:rect l="l" t="t" r="r" b="b"/>
              <a:pathLst>
                <a:path w="889" h="676" extrusionOk="0">
                  <a:moveTo>
                    <a:pt x="108" y="0"/>
                  </a:moveTo>
                  <a:cubicBezTo>
                    <a:pt x="108" y="0"/>
                    <a:pt x="0" y="412"/>
                    <a:pt x="108" y="456"/>
                  </a:cubicBezTo>
                  <a:cubicBezTo>
                    <a:pt x="117" y="461"/>
                    <a:pt x="128" y="463"/>
                    <a:pt x="139" y="463"/>
                  </a:cubicBezTo>
                  <a:cubicBezTo>
                    <a:pt x="247" y="463"/>
                    <a:pt x="463" y="255"/>
                    <a:pt x="538" y="179"/>
                  </a:cubicBezTo>
                  <a:lnTo>
                    <a:pt x="538" y="179"/>
                  </a:lnTo>
                  <a:lnTo>
                    <a:pt x="558" y="188"/>
                  </a:lnTo>
                  <a:lnTo>
                    <a:pt x="558" y="188"/>
                  </a:lnTo>
                  <a:cubicBezTo>
                    <a:pt x="561" y="165"/>
                    <a:pt x="564" y="152"/>
                    <a:pt x="564" y="152"/>
                  </a:cubicBezTo>
                  <a:lnTo>
                    <a:pt x="564" y="152"/>
                  </a:lnTo>
                  <a:cubicBezTo>
                    <a:pt x="564" y="152"/>
                    <a:pt x="554" y="162"/>
                    <a:pt x="538" y="179"/>
                  </a:cubicBezTo>
                  <a:lnTo>
                    <a:pt x="538" y="179"/>
                  </a:lnTo>
                  <a:lnTo>
                    <a:pt x="108" y="0"/>
                  </a:lnTo>
                  <a:close/>
                  <a:moveTo>
                    <a:pt x="558" y="188"/>
                  </a:moveTo>
                  <a:cubicBezTo>
                    <a:pt x="539" y="299"/>
                    <a:pt x="488" y="636"/>
                    <a:pt x="542" y="672"/>
                  </a:cubicBezTo>
                  <a:cubicBezTo>
                    <a:pt x="546" y="675"/>
                    <a:pt x="550" y="676"/>
                    <a:pt x="554" y="676"/>
                  </a:cubicBezTo>
                  <a:cubicBezTo>
                    <a:pt x="636" y="676"/>
                    <a:pt x="889" y="326"/>
                    <a:pt x="889" y="326"/>
                  </a:cubicBezTo>
                  <a:lnTo>
                    <a:pt x="558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7"/>
            <p:cNvSpPr/>
            <p:nvPr/>
          </p:nvSpPr>
          <p:spPr>
            <a:xfrm>
              <a:off x="1451558" y="4281250"/>
              <a:ext cx="38150" cy="31034"/>
            </a:xfrm>
            <a:custGeom>
              <a:avLst/>
              <a:gdLst/>
              <a:ahLst/>
              <a:cxnLst/>
              <a:rect l="l" t="t" r="r" b="b"/>
              <a:pathLst>
                <a:path w="933" h="759" extrusionOk="0">
                  <a:moveTo>
                    <a:pt x="108" y="0"/>
                  </a:moveTo>
                  <a:cubicBezTo>
                    <a:pt x="87" y="0"/>
                    <a:pt x="65" y="0"/>
                    <a:pt x="65" y="22"/>
                  </a:cubicBezTo>
                  <a:cubicBezTo>
                    <a:pt x="43" y="130"/>
                    <a:pt x="0" y="499"/>
                    <a:pt x="108" y="542"/>
                  </a:cubicBezTo>
                  <a:cubicBezTo>
                    <a:pt x="121" y="547"/>
                    <a:pt x="135" y="550"/>
                    <a:pt x="150" y="550"/>
                  </a:cubicBezTo>
                  <a:cubicBezTo>
                    <a:pt x="258" y="550"/>
                    <a:pt x="406" y="421"/>
                    <a:pt x="520" y="325"/>
                  </a:cubicBezTo>
                  <a:lnTo>
                    <a:pt x="520" y="325"/>
                  </a:lnTo>
                  <a:cubicBezTo>
                    <a:pt x="477" y="499"/>
                    <a:pt x="455" y="694"/>
                    <a:pt x="520" y="737"/>
                  </a:cubicBezTo>
                  <a:cubicBezTo>
                    <a:pt x="520" y="759"/>
                    <a:pt x="542" y="759"/>
                    <a:pt x="564" y="759"/>
                  </a:cubicBezTo>
                  <a:cubicBezTo>
                    <a:pt x="651" y="737"/>
                    <a:pt x="846" y="477"/>
                    <a:pt x="911" y="390"/>
                  </a:cubicBezTo>
                  <a:cubicBezTo>
                    <a:pt x="932" y="369"/>
                    <a:pt x="932" y="347"/>
                    <a:pt x="911" y="347"/>
                  </a:cubicBezTo>
                  <a:cubicBezTo>
                    <a:pt x="900" y="336"/>
                    <a:pt x="889" y="331"/>
                    <a:pt x="881" y="331"/>
                  </a:cubicBezTo>
                  <a:cubicBezTo>
                    <a:pt x="873" y="331"/>
                    <a:pt x="867" y="336"/>
                    <a:pt x="867" y="347"/>
                  </a:cubicBezTo>
                  <a:cubicBezTo>
                    <a:pt x="781" y="455"/>
                    <a:pt x="694" y="585"/>
                    <a:pt x="585" y="694"/>
                  </a:cubicBezTo>
                  <a:cubicBezTo>
                    <a:pt x="564" y="520"/>
                    <a:pt x="585" y="369"/>
                    <a:pt x="629" y="217"/>
                  </a:cubicBezTo>
                  <a:cubicBezTo>
                    <a:pt x="629" y="195"/>
                    <a:pt x="629" y="173"/>
                    <a:pt x="607" y="173"/>
                  </a:cubicBezTo>
                  <a:lnTo>
                    <a:pt x="564" y="173"/>
                  </a:lnTo>
                  <a:cubicBezTo>
                    <a:pt x="421" y="317"/>
                    <a:pt x="220" y="479"/>
                    <a:pt x="161" y="479"/>
                  </a:cubicBezTo>
                  <a:cubicBezTo>
                    <a:pt x="157" y="479"/>
                    <a:pt x="154" y="478"/>
                    <a:pt x="152" y="477"/>
                  </a:cubicBezTo>
                  <a:cubicBezTo>
                    <a:pt x="87" y="455"/>
                    <a:pt x="108" y="239"/>
                    <a:pt x="152" y="43"/>
                  </a:cubicBezTo>
                  <a:cubicBezTo>
                    <a:pt x="152" y="22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7"/>
            <p:cNvSpPr/>
            <p:nvPr/>
          </p:nvSpPr>
          <p:spPr>
            <a:xfrm>
              <a:off x="1799932" y="4128735"/>
              <a:ext cx="139230" cy="155209"/>
            </a:xfrm>
            <a:custGeom>
              <a:avLst/>
              <a:gdLst/>
              <a:ahLst/>
              <a:cxnLst/>
              <a:rect l="l" t="t" r="r" b="b"/>
              <a:pathLst>
                <a:path w="3405" h="3796" extrusionOk="0">
                  <a:moveTo>
                    <a:pt x="889" y="1"/>
                  </a:moveTo>
                  <a:lnTo>
                    <a:pt x="1" y="586"/>
                  </a:lnTo>
                  <a:cubicBezTo>
                    <a:pt x="1041" y="1215"/>
                    <a:pt x="2646" y="3795"/>
                    <a:pt x="2646" y="3795"/>
                  </a:cubicBezTo>
                  <a:lnTo>
                    <a:pt x="3404" y="3492"/>
                  </a:lnTo>
                  <a:cubicBezTo>
                    <a:pt x="3274" y="1150"/>
                    <a:pt x="889" y="1"/>
                    <a:pt x="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7"/>
            <p:cNvSpPr/>
            <p:nvPr/>
          </p:nvSpPr>
          <p:spPr>
            <a:xfrm>
              <a:off x="1846013" y="4079096"/>
              <a:ext cx="167608" cy="128591"/>
            </a:xfrm>
            <a:custGeom>
              <a:avLst/>
              <a:gdLst/>
              <a:ahLst/>
              <a:cxnLst/>
              <a:rect l="l" t="t" r="r" b="b"/>
              <a:pathLst>
                <a:path w="4099" h="3145" extrusionOk="0">
                  <a:moveTo>
                    <a:pt x="673" y="1"/>
                  </a:moveTo>
                  <a:lnTo>
                    <a:pt x="1" y="846"/>
                  </a:lnTo>
                  <a:cubicBezTo>
                    <a:pt x="1193" y="1128"/>
                    <a:pt x="3470" y="3145"/>
                    <a:pt x="3470" y="3145"/>
                  </a:cubicBezTo>
                  <a:lnTo>
                    <a:pt x="4099" y="2603"/>
                  </a:lnTo>
                  <a:cubicBezTo>
                    <a:pt x="3296" y="391"/>
                    <a:pt x="673" y="1"/>
                    <a:pt x="6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7"/>
            <p:cNvSpPr/>
            <p:nvPr/>
          </p:nvSpPr>
          <p:spPr>
            <a:xfrm>
              <a:off x="1365569" y="3656308"/>
              <a:ext cx="606399" cy="562489"/>
            </a:xfrm>
            <a:custGeom>
              <a:avLst/>
              <a:gdLst/>
              <a:ahLst/>
              <a:cxnLst/>
              <a:rect l="l" t="t" r="r" b="b"/>
              <a:pathLst>
                <a:path w="14830" h="13757" extrusionOk="0">
                  <a:moveTo>
                    <a:pt x="10455" y="1"/>
                  </a:moveTo>
                  <a:cubicBezTo>
                    <a:pt x="10101" y="1"/>
                    <a:pt x="9699" y="141"/>
                    <a:pt x="9258" y="520"/>
                  </a:cubicBezTo>
                  <a:cubicBezTo>
                    <a:pt x="8810" y="913"/>
                    <a:pt x="8668" y="1875"/>
                    <a:pt x="8863" y="2440"/>
                  </a:cubicBezTo>
                  <a:lnTo>
                    <a:pt x="8863" y="2440"/>
                  </a:lnTo>
                  <a:cubicBezTo>
                    <a:pt x="8735" y="2524"/>
                    <a:pt x="8622" y="2647"/>
                    <a:pt x="8542" y="2818"/>
                  </a:cubicBezTo>
                  <a:cubicBezTo>
                    <a:pt x="8240" y="3466"/>
                    <a:pt x="8167" y="4575"/>
                    <a:pt x="8445" y="5137"/>
                  </a:cubicBezTo>
                  <a:lnTo>
                    <a:pt x="8445" y="5137"/>
                  </a:lnTo>
                  <a:cubicBezTo>
                    <a:pt x="8235" y="5257"/>
                    <a:pt x="8014" y="5439"/>
                    <a:pt x="7805" y="5701"/>
                  </a:cubicBezTo>
                  <a:cubicBezTo>
                    <a:pt x="7541" y="6033"/>
                    <a:pt x="7404" y="6339"/>
                    <a:pt x="7350" y="6604"/>
                  </a:cubicBezTo>
                  <a:lnTo>
                    <a:pt x="7350" y="6604"/>
                  </a:lnTo>
                  <a:cubicBezTo>
                    <a:pt x="7121" y="6508"/>
                    <a:pt x="6848" y="6447"/>
                    <a:pt x="6558" y="6447"/>
                  </a:cubicBezTo>
                  <a:cubicBezTo>
                    <a:pt x="6217" y="6447"/>
                    <a:pt x="5853" y="6531"/>
                    <a:pt x="5507" y="6742"/>
                  </a:cubicBezTo>
                  <a:cubicBezTo>
                    <a:pt x="5138" y="6963"/>
                    <a:pt x="4893" y="7178"/>
                    <a:pt x="4738" y="7371"/>
                  </a:cubicBezTo>
                  <a:lnTo>
                    <a:pt x="4738" y="7371"/>
                  </a:lnTo>
                  <a:cubicBezTo>
                    <a:pt x="4498" y="7161"/>
                    <a:pt x="4119" y="7000"/>
                    <a:pt x="3669" y="7000"/>
                  </a:cubicBezTo>
                  <a:cubicBezTo>
                    <a:pt x="3373" y="7000"/>
                    <a:pt x="3047" y="7070"/>
                    <a:pt x="2710" y="7241"/>
                  </a:cubicBezTo>
                  <a:cubicBezTo>
                    <a:pt x="1558" y="7802"/>
                    <a:pt x="1372" y="8976"/>
                    <a:pt x="1685" y="9572"/>
                  </a:cubicBezTo>
                  <a:lnTo>
                    <a:pt x="1685" y="9572"/>
                  </a:lnTo>
                  <a:cubicBezTo>
                    <a:pt x="1645" y="9588"/>
                    <a:pt x="1604" y="9606"/>
                    <a:pt x="1561" y="9625"/>
                  </a:cubicBezTo>
                  <a:cubicBezTo>
                    <a:pt x="542" y="10102"/>
                    <a:pt x="0" y="12249"/>
                    <a:pt x="3014" y="13311"/>
                  </a:cubicBezTo>
                  <a:cubicBezTo>
                    <a:pt x="3459" y="13472"/>
                    <a:pt x="3846" y="13537"/>
                    <a:pt x="4177" y="13537"/>
                  </a:cubicBezTo>
                  <a:cubicBezTo>
                    <a:pt x="4767" y="13537"/>
                    <a:pt x="5178" y="13328"/>
                    <a:pt x="5422" y="13080"/>
                  </a:cubicBezTo>
                  <a:lnTo>
                    <a:pt x="5422" y="13080"/>
                  </a:lnTo>
                  <a:cubicBezTo>
                    <a:pt x="5690" y="13428"/>
                    <a:pt x="6219" y="13757"/>
                    <a:pt x="7037" y="13757"/>
                  </a:cubicBezTo>
                  <a:cubicBezTo>
                    <a:pt x="7258" y="13757"/>
                    <a:pt x="7499" y="13733"/>
                    <a:pt x="7762" y="13680"/>
                  </a:cubicBezTo>
                  <a:cubicBezTo>
                    <a:pt x="8547" y="13525"/>
                    <a:pt x="9033" y="13284"/>
                    <a:pt x="9314" y="13040"/>
                  </a:cubicBezTo>
                  <a:lnTo>
                    <a:pt x="9314" y="13040"/>
                  </a:lnTo>
                  <a:cubicBezTo>
                    <a:pt x="9732" y="13383"/>
                    <a:pt x="10587" y="13639"/>
                    <a:pt x="11332" y="13639"/>
                  </a:cubicBezTo>
                  <a:cubicBezTo>
                    <a:pt x="11691" y="13639"/>
                    <a:pt x="12025" y="13579"/>
                    <a:pt x="12271" y="13441"/>
                  </a:cubicBezTo>
                  <a:cubicBezTo>
                    <a:pt x="13537" y="12701"/>
                    <a:pt x="13706" y="11625"/>
                    <a:pt x="13326" y="11015"/>
                  </a:cubicBezTo>
                  <a:lnTo>
                    <a:pt x="13326" y="11015"/>
                  </a:lnTo>
                  <a:cubicBezTo>
                    <a:pt x="13364" y="10989"/>
                    <a:pt x="13403" y="10960"/>
                    <a:pt x="13442" y="10926"/>
                  </a:cubicBezTo>
                  <a:cubicBezTo>
                    <a:pt x="14132" y="10344"/>
                    <a:pt x="14074" y="8753"/>
                    <a:pt x="13666" y="7825"/>
                  </a:cubicBezTo>
                  <a:lnTo>
                    <a:pt x="13666" y="7825"/>
                  </a:lnTo>
                  <a:cubicBezTo>
                    <a:pt x="13886" y="7785"/>
                    <a:pt x="14099" y="7625"/>
                    <a:pt x="14244" y="7262"/>
                  </a:cubicBezTo>
                  <a:cubicBezTo>
                    <a:pt x="14627" y="6305"/>
                    <a:pt x="14280" y="5048"/>
                    <a:pt x="13752" y="4367"/>
                  </a:cubicBezTo>
                  <a:lnTo>
                    <a:pt x="13752" y="4367"/>
                  </a:lnTo>
                  <a:cubicBezTo>
                    <a:pt x="13931" y="4319"/>
                    <a:pt x="14082" y="4204"/>
                    <a:pt x="14157" y="3988"/>
                  </a:cubicBezTo>
                  <a:cubicBezTo>
                    <a:pt x="14504" y="3035"/>
                    <a:pt x="14830" y="910"/>
                    <a:pt x="12813" y="411"/>
                  </a:cubicBezTo>
                  <a:cubicBezTo>
                    <a:pt x="12645" y="371"/>
                    <a:pt x="12497" y="353"/>
                    <a:pt x="12369" y="353"/>
                  </a:cubicBezTo>
                  <a:cubicBezTo>
                    <a:pt x="12031" y="353"/>
                    <a:pt x="11827" y="477"/>
                    <a:pt x="11716" y="640"/>
                  </a:cubicBezTo>
                  <a:lnTo>
                    <a:pt x="11716" y="640"/>
                  </a:lnTo>
                  <a:cubicBezTo>
                    <a:pt x="11436" y="336"/>
                    <a:pt x="11003" y="1"/>
                    <a:pt x="104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7"/>
            <p:cNvSpPr/>
            <p:nvPr/>
          </p:nvSpPr>
          <p:spPr>
            <a:xfrm>
              <a:off x="1393905" y="3654468"/>
              <a:ext cx="571847" cy="566701"/>
            </a:xfrm>
            <a:custGeom>
              <a:avLst/>
              <a:gdLst/>
              <a:ahLst/>
              <a:cxnLst/>
              <a:rect l="l" t="t" r="r" b="b"/>
              <a:pathLst>
                <a:path w="13985" h="13860" extrusionOk="0">
                  <a:moveTo>
                    <a:pt x="11036" y="760"/>
                  </a:moveTo>
                  <a:cubicBezTo>
                    <a:pt x="11145" y="890"/>
                    <a:pt x="11253" y="1020"/>
                    <a:pt x="11340" y="1172"/>
                  </a:cubicBezTo>
                  <a:cubicBezTo>
                    <a:pt x="11275" y="1323"/>
                    <a:pt x="11188" y="1410"/>
                    <a:pt x="11123" y="1410"/>
                  </a:cubicBezTo>
                  <a:cubicBezTo>
                    <a:pt x="11080" y="1410"/>
                    <a:pt x="11036" y="1367"/>
                    <a:pt x="11015" y="1302"/>
                  </a:cubicBezTo>
                  <a:cubicBezTo>
                    <a:pt x="10928" y="1128"/>
                    <a:pt x="10928" y="933"/>
                    <a:pt x="11036" y="760"/>
                  </a:cubicBezTo>
                  <a:close/>
                  <a:moveTo>
                    <a:pt x="8716" y="2364"/>
                  </a:moveTo>
                  <a:cubicBezTo>
                    <a:pt x="8977" y="2364"/>
                    <a:pt x="9150" y="2472"/>
                    <a:pt x="9172" y="2581"/>
                  </a:cubicBezTo>
                  <a:cubicBezTo>
                    <a:pt x="9193" y="2668"/>
                    <a:pt x="9085" y="2754"/>
                    <a:pt x="8890" y="2841"/>
                  </a:cubicBezTo>
                  <a:cubicBezTo>
                    <a:pt x="8803" y="2863"/>
                    <a:pt x="8738" y="2884"/>
                    <a:pt x="8673" y="2884"/>
                  </a:cubicBezTo>
                  <a:cubicBezTo>
                    <a:pt x="8456" y="2863"/>
                    <a:pt x="8283" y="2711"/>
                    <a:pt x="8218" y="2516"/>
                  </a:cubicBezTo>
                  <a:lnTo>
                    <a:pt x="8218" y="2494"/>
                  </a:lnTo>
                  <a:cubicBezTo>
                    <a:pt x="8370" y="2407"/>
                    <a:pt x="8543" y="2364"/>
                    <a:pt x="8716" y="2364"/>
                  </a:cubicBezTo>
                  <a:close/>
                  <a:moveTo>
                    <a:pt x="12294" y="3968"/>
                  </a:moveTo>
                  <a:cubicBezTo>
                    <a:pt x="12576" y="3990"/>
                    <a:pt x="12836" y="4164"/>
                    <a:pt x="12988" y="4402"/>
                  </a:cubicBezTo>
                  <a:lnTo>
                    <a:pt x="12836" y="4402"/>
                  </a:lnTo>
                  <a:cubicBezTo>
                    <a:pt x="12446" y="4402"/>
                    <a:pt x="12034" y="4185"/>
                    <a:pt x="12034" y="4077"/>
                  </a:cubicBezTo>
                  <a:cubicBezTo>
                    <a:pt x="12034" y="4033"/>
                    <a:pt x="12120" y="3990"/>
                    <a:pt x="12250" y="3968"/>
                  </a:cubicBezTo>
                  <a:close/>
                  <a:moveTo>
                    <a:pt x="8435" y="5031"/>
                  </a:moveTo>
                  <a:cubicBezTo>
                    <a:pt x="8630" y="5031"/>
                    <a:pt x="8738" y="5118"/>
                    <a:pt x="8760" y="5183"/>
                  </a:cubicBezTo>
                  <a:cubicBezTo>
                    <a:pt x="8781" y="5248"/>
                    <a:pt x="8716" y="5356"/>
                    <a:pt x="8435" y="5464"/>
                  </a:cubicBezTo>
                  <a:cubicBezTo>
                    <a:pt x="8373" y="5493"/>
                    <a:pt x="8306" y="5506"/>
                    <a:pt x="8240" y="5506"/>
                  </a:cubicBezTo>
                  <a:cubicBezTo>
                    <a:pt x="8053" y="5506"/>
                    <a:pt x="7870" y="5397"/>
                    <a:pt x="7806" y="5204"/>
                  </a:cubicBezTo>
                  <a:cubicBezTo>
                    <a:pt x="8001" y="5096"/>
                    <a:pt x="8196" y="5031"/>
                    <a:pt x="8435" y="5031"/>
                  </a:cubicBezTo>
                  <a:close/>
                  <a:moveTo>
                    <a:pt x="6700" y="6722"/>
                  </a:moveTo>
                  <a:cubicBezTo>
                    <a:pt x="6939" y="6809"/>
                    <a:pt x="7155" y="7004"/>
                    <a:pt x="7264" y="7242"/>
                  </a:cubicBezTo>
                  <a:cubicBezTo>
                    <a:pt x="7286" y="7329"/>
                    <a:pt x="7286" y="7416"/>
                    <a:pt x="7220" y="7502"/>
                  </a:cubicBezTo>
                  <a:cubicBezTo>
                    <a:pt x="7182" y="7560"/>
                    <a:pt x="7127" y="7588"/>
                    <a:pt x="7066" y="7588"/>
                  </a:cubicBezTo>
                  <a:cubicBezTo>
                    <a:pt x="6989" y="7588"/>
                    <a:pt x="6903" y="7544"/>
                    <a:pt x="6830" y="7459"/>
                  </a:cubicBezTo>
                  <a:cubicBezTo>
                    <a:pt x="6700" y="7242"/>
                    <a:pt x="6635" y="6982"/>
                    <a:pt x="6700" y="6722"/>
                  </a:cubicBezTo>
                  <a:close/>
                  <a:moveTo>
                    <a:pt x="12315" y="7199"/>
                  </a:moveTo>
                  <a:cubicBezTo>
                    <a:pt x="12532" y="7242"/>
                    <a:pt x="12749" y="7459"/>
                    <a:pt x="12922" y="7828"/>
                  </a:cubicBezTo>
                  <a:lnTo>
                    <a:pt x="12879" y="7828"/>
                  </a:lnTo>
                  <a:cubicBezTo>
                    <a:pt x="12467" y="7828"/>
                    <a:pt x="12099" y="7459"/>
                    <a:pt x="12099" y="7286"/>
                  </a:cubicBezTo>
                  <a:cubicBezTo>
                    <a:pt x="12099" y="7264"/>
                    <a:pt x="12099" y="7242"/>
                    <a:pt x="12120" y="7221"/>
                  </a:cubicBezTo>
                  <a:cubicBezTo>
                    <a:pt x="12164" y="7199"/>
                    <a:pt x="12185" y="7199"/>
                    <a:pt x="12229" y="7199"/>
                  </a:cubicBezTo>
                  <a:close/>
                  <a:moveTo>
                    <a:pt x="4055" y="7459"/>
                  </a:moveTo>
                  <a:cubicBezTo>
                    <a:pt x="4272" y="7654"/>
                    <a:pt x="4359" y="7893"/>
                    <a:pt x="4272" y="8066"/>
                  </a:cubicBezTo>
                  <a:cubicBezTo>
                    <a:pt x="4229" y="8153"/>
                    <a:pt x="4164" y="8218"/>
                    <a:pt x="4077" y="8218"/>
                  </a:cubicBezTo>
                  <a:cubicBezTo>
                    <a:pt x="3990" y="8218"/>
                    <a:pt x="3925" y="8174"/>
                    <a:pt x="3903" y="8109"/>
                  </a:cubicBezTo>
                  <a:cubicBezTo>
                    <a:pt x="3882" y="8044"/>
                    <a:pt x="3795" y="7828"/>
                    <a:pt x="4077" y="7481"/>
                  </a:cubicBezTo>
                  <a:lnTo>
                    <a:pt x="4055" y="7459"/>
                  </a:lnTo>
                  <a:close/>
                  <a:moveTo>
                    <a:pt x="1540" y="9540"/>
                  </a:moveTo>
                  <a:cubicBezTo>
                    <a:pt x="1779" y="9540"/>
                    <a:pt x="1887" y="9649"/>
                    <a:pt x="1887" y="9714"/>
                  </a:cubicBezTo>
                  <a:cubicBezTo>
                    <a:pt x="1909" y="9801"/>
                    <a:pt x="1844" y="9866"/>
                    <a:pt x="1714" y="9909"/>
                  </a:cubicBezTo>
                  <a:cubicBezTo>
                    <a:pt x="1659" y="9929"/>
                    <a:pt x="1601" y="9939"/>
                    <a:pt x="1544" y="9939"/>
                  </a:cubicBezTo>
                  <a:cubicBezTo>
                    <a:pt x="1353" y="9939"/>
                    <a:pt x="1163" y="9832"/>
                    <a:pt x="1063" y="9649"/>
                  </a:cubicBezTo>
                  <a:lnTo>
                    <a:pt x="1063" y="9627"/>
                  </a:lnTo>
                  <a:cubicBezTo>
                    <a:pt x="1215" y="9562"/>
                    <a:pt x="1388" y="9540"/>
                    <a:pt x="1540" y="9540"/>
                  </a:cubicBezTo>
                  <a:close/>
                  <a:moveTo>
                    <a:pt x="11894" y="10646"/>
                  </a:moveTo>
                  <a:cubicBezTo>
                    <a:pt x="11975" y="10648"/>
                    <a:pt x="12038" y="10669"/>
                    <a:pt x="12120" y="10689"/>
                  </a:cubicBezTo>
                  <a:cubicBezTo>
                    <a:pt x="12315" y="10754"/>
                    <a:pt x="12467" y="10885"/>
                    <a:pt x="12597" y="11058"/>
                  </a:cubicBezTo>
                  <a:cubicBezTo>
                    <a:pt x="12467" y="11145"/>
                    <a:pt x="12315" y="11188"/>
                    <a:pt x="12164" y="11210"/>
                  </a:cubicBezTo>
                  <a:cubicBezTo>
                    <a:pt x="11947" y="11210"/>
                    <a:pt x="11730" y="11036"/>
                    <a:pt x="11708" y="10819"/>
                  </a:cubicBezTo>
                  <a:cubicBezTo>
                    <a:pt x="11708" y="10776"/>
                    <a:pt x="11708" y="10733"/>
                    <a:pt x="11752" y="10711"/>
                  </a:cubicBezTo>
                  <a:cubicBezTo>
                    <a:pt x="11793" y="10670"/>
                    <a:pt x="11834" y="10648"/>
                    <a:pt x="11894" y="10646"/>
                  </a:cubicBezTo>
                  <a:close/>
                  <a:moveTo>
                    <a:pt x="4781" y="12356"/>
                  </a:moveTo>
                  <a:cubicBezTo>
                    <a:pt x="4778" y="12357"/>
                    <a:pt x="4774" y="12358"/>
                    <a:pt x="4771" y="12359"/>
                  </a:cubicBezTo>
                  <a:lnTo>
                    <a:pt x="4792" y="12359"/>
                  </a:lnTo>
                  <a:cubicBezTo>
                    <a:pt x="4789" y="12358"/>
                    <a:pt x="4785" y="12357"/>
                    <a:pt x="4781" y="12356"/>
                  </a:cubicBezTo>
                  <a:close/>
                  <a:moveTo>
                    <a:pt x="8760" y="12272"/>
                  </a:moveTo>
                  <a:cubicBezTo>
                    <a:pt x="8825" y="12272"/>
                    <a:pt x="8890" y="12337"/>
                    <a:pt x="8912" y="12402"/>
                  </a:cubicBezTo>
                  <a:cubicBezTo>
                    <a:pt x="8977" y="12532"/>
                    <a:pt x="8912" y="12771"/>
                    <a:pt x="8651" y="13031"/>
                  </a:cubicBezTo>
                  <a:cubicBezTo>
                    <a:pt x="8521" y="12944"/>
                    <a:pt x="8435" y="12814"/>
                    <a:pt x="8413" y="12684"/>
                  </a:cubicBezTo>
                  <a:cubicBezTo>
                    <a:pt x="8413" y="12576"/>
                    <a:pt x="8456" y="12467"/>
                    <a:pt x="8543" y="12380"/>
                  </a:cubicBezTo>
                  <a:cubicBezTo>
                    <a:pt x="8608" y="12315"/>
                    <a:pt x="8673" y="12294"/>
                    <a:pt x="8760" y="12272"/>
                  </a:cubicBezTo>
                  <a:close/>
                  <a:moveTo>
                    <a:pt x="4748" y="12353"/>
                  </a:moveTo>
                  <a:cubicBezTo>
                    <a:pt x="4759" y="12353"/>
                    <a:pt x="4770" y="12354"/>
                    <a:pt x="4781" y="12356"/>
                  </a:cubicBezTo>
                  <a:lnTo>
                    <a:pt x="4781" y="12356"/>
                  </a:lnTo>
                  <a:cubicBezTo>
                    <a:pt x="4793" y="12354"/>
                    <a:pt x="4804" y="12353"/>
                    <a:pt x="4815" y="12353"/>
                  </a:cubicBezTo>
                  <a:cubicBezTo>
                    <a:pt x="4885" y="12353"/>
                    <a:pt x="4948" y="12395"/>
                    <a:pt x="4966" y="12467"/>
                  </a:cubicBezTo>
                  <a:cubicBezTo>
                    <a:pt x="5009" y="12684"/>
                    <a:pt x="4922" y="12922"/>
                    <a:pt x="4749" y="13074"/>
                  </a:cubicBezTo>
                  <a:cubicBezTo>
                    <a:pt x="4597" y="12901"/>
                    <a:pt x="4554" y="12662"/>
                    <a:pt x="4597" y="12446"/>
                  </a:cubicBezTo>
                  <a:cubicBezTo>
                    <a:pt x="4633" y="12392"/>
                    <a:pt x="4683" y="12353"/>
                    <a:pt x="4748" y="12353"/>
                  </a:cubicBezTo>
                  <a:close/>
                  <a:moveTo>
                    <a:pt x="9757" y="88"/>
                  </a:moveTo>
                  <a:cubicBezTo>
                    <a:pt x="10234" y="109"/>
                    <a:pt x="10668" y="326"/>
                    <a:pt x="10971" y="695"/>
                  </a:cubicBezTo>
                  <a:cubicBezTo>
                    <a:pt x="10863" y="890"/>
                    <a:pt x="10841" y="1128"/>
                    <a:pt x="10950" y="1345"/>
                  </a:cubicBezTo>
                  <a:cubicBezTo>
                    <a:pt x="10971" y="1410"/>
                    <a:pt x="11036" y="1475"/>
                    <a:pt x="11145" y="1475"/>
                  </a:cubicBezTo>
                  <a:cubicBezTo>
                    <a:pt x="11210" y="1475"/>
                    <a:pt x="11318" y="1432"/>
                    <a:pt x="11427" y="1193"/>
                  </a:cubicBezTo>
                  <a:cubicBezTo>
                    <a:pt x="11427" y="1172"/>
                    <a:pt x="11427" y="1172"/>
                    <a:pt x="11427" y="1150"/>
                  </a:cubicBezTo>
                  <a:cubicBezTo>
                    <a:pt x="11318" y="977"/>
                    <a:pt x="11210" y="825"/>
                    <a:pt x="11080" y="673"/>
                  </a:cubicBezTo>
                  <a:cubicBezTo>
                    <a:pt x="11198" y="525"/>
                    <a:pt x="11406" y="448"/>
                    <a:pt x="11678" y="448"/>
                  </a:cubicBezTo>
                  <a:cubicBezTo>
                    <a:pt x="11805" y="448"/>
                    <a:pt x="11947" y="465"/>
                    <a:pt x="12099" y="500"/>
                  </a:cubicBezTo>
                  <a:cubicBezTo>
                    <a:pt x="12662" y="608"/>
                    <a:pt x="13139" y="933"/>
                    <a:pt x="13399" y="1432"/>
                  </a:cubicBezTo>
                  <a:cubicBezTo>
                    <a:pt x="13811" y="2191"/>
                    <a:pt x="13703" y="3275"/>
                    <a:pt x="13421" y="4012"/>
                  </a:cubicBezTo>
                  <a:cubicBezTo>
                    <a:pt x="13378" y="4164"/>
                    <a:pt x="13248" y="4294"/>
                    <a:pt x="13096" y="4337"/>
                  </a:cubicBezTo>
                  <a:cubicBezTo>
                    <a:pt x="12901" y="4055"/>
                    <a:pt x="12597" y="3860"/>
                    <a:pt x="12250" y="3860"/>
                  </a:cubicBezTo>
                  <a:cubicBezTo>
                    <a:pt x="12012" y="3882"/>
                    <a:pt x="11969" y="3968"/>
                    <a:pt x="11969" y="4033"/>
                  </a:cubicBezTo>
                  <a:cubicBezTo>
                    <a:pt x="11990" y="4229"/>
                    <a:pt x="12446" y="4445"/>
                    <a:pt x="12836" y="4445"/>
                  </a:cubicBezTo>
                  <a:cubicBezTo>
                    <a:pt x="12922" y="4445"/>
                    <a:pt x="12988" y="4445"/>
                    <a:pt x="13074" y="4424"/>
                  </a:cubicBezTo>
                  <a:cubicBezTo>
                    <a:pt x="13595" y="5096"/>
                    <a:pt x="13920" y="6332"/>
                    <a:pt x="13551" y="7264"/>
                  </a:cubicBezTo>
                  <a:cubicBezTo>
                    <a:pt x="13486" y="7524"/>
                    <a:pt x="13269" y="7719"/>
                    <a:pt x="13031" y="7806"/>
                  </a:cubicBezTo>
                  <a:cubicBezTo>
                    <a:pt x="12836" y="7372"/>
                    <a:pt x="12597" y="7155"/>
                    <a:pt x="12337" y="7112"/>
                  </a:cubicBezTo>
                  <a:cubicBezTo>
                    <a:pt x="12305" y="7104"/>
                    <a:pt x="12274" y="7099"/>
                    <a:pt x="12242" y="7099"/>
                  </a:cubicBezTo>
                  <a:cubicBezTo>
                    <a:pt x="12187" y="7099"/>
                    <a:pt x="12132" y="7114"/>
                    <a:pt x="12077" y="7155"/>
                  </a:cubicBezTo>
                  <a:cubicBezTo>
                    <a:pt x="12034" y="7177"/>
                    <a:pt x="12012" y="7221"/>
                    <a:pt x="12012" y="7264"/>
                  </a:cubicBezTo>
                  <a:cubicBezTo>
                    <a:pt x="12012" y="7502"/>
                    <a:pt x="12446" y="7893"/>
                    <a:pt x="12879" y="7893"/>
                  </a:cubicBezTo>
                  <a:lnTo>
                    <a:pt x="12966" y="7893"/>
                  </a:lnTo>
                  <a:cubicBezTo>
                    <a:pt x="13378" y="8868"/>
                    <a:pt x="13378" y="10386"/>
                    <a:pt x="12727" y="10928"/>
                  </a:cubicBezTo>
                  <a:lnTo>
                    <a:pt x="12662" y="10993"/>
                  </a:lnTo>
                  <a:cubicBezTo>
                    <a:pt x="12532" y="10819"/>
                    <a:pt x="12337" y="10668"/>
                    <a:pt x="12142" y="10603"/>
                  </a:cubicBezTo>
                  <a:cubicBezTo>
                    <a:pt x="12072" y="10572"/>
                    <a:pt x="11996" y="10556"/>
                    <a:pt x="11923" y="10556"/>
                  </a:cubicBezTo>
                  <a:cubicBezTo>
                    <a:pt x="11839" y="10556"/>
                    <a:pt x="11756" y="10578"/>
                    <a:pt x="11687" y="10624"/>
                  </a:cubicBezTo>
                  <a:cubicBezTo>
                    <a:pt x="11643" y="10668"/>
                    <a:pt x="11622" y="10733"/>
                    <a:pt x="11622" y="10798"/>
                  </a:cubicBezTo>
                  <a:cubicBezTo>
                    <a:pt x="11665" y="11058"/>
                    <a:pt x="11882" y="11253"/>
                    <a:pt x="12164" y="11253"/>
                  </a:cubicBezTo>
                  <a:cubicBezTo>
                    <a:pt x="12337" y="11253"/>
                    <a:pt x="12489" y="11210"/>
                    <a:pt x="12619" y="11101"/>
                  </a:cubicBezTo>
                  <a:cubicBezTo>
                    <a:pt x="12792" y="11383"/>
                    <a:pt x="12836" y="11730"/>
                    <a:pt x="12749" y="12034"/>
                  </a:cubicBezTo>
                  <a:cubicBezTo>
                    <a:pt x="12554" y="12641"/>
                    <a:pt x="12120" y="13139"/>
                    <a:pt x="11557" y="13421"/>
                  </a:cubicBezTo>
                  <a:cubicBezTo>
                    <a:pt x="11310" y="13554"/>
                    <a:pt x="11030" y="13620"/>
                    <a:pt x="10746" y="13620"/>
                  </a:cubicBezTo>
                  <a:cubicBezTo>
                    <a:pt x="10706" y="13620"/>
                    <a:pt x="10665" y="13619"/>
                    <a:pt x="10624" y="13616"/>
                  </a:cubicBezTo>
                  <a:cubicBezTo>
                    <a:pt x="10591" y="13617"/>
                    <a:pt x="10557" y="13618"/>
                    <a:pt x="10523" y="13618"/>
                  </a:cubicBezTo>
                  <a:cubicBezTo>
                    <a:pt x="9885" y="13618"/>
                    <a:pt x="9251" y="13424"/>
                    <a:pt x="8695" y="13074"/>
                  </a:cubicBezTo>
                  <a:cubicBezTo>
                    <a:pt x="8998" y="12814"/>
                    <a:pt x="9042" y="12532"/>
                    <a:pt x="8977" y="12380"/>
                  </a:cubicBezTo>
                  <a:cubicBezTo>
                    <a:pt x="8955" y="12272"/>
                    <a:pt x="8868" y="12207"/>
                    <a:pt x="8760" y="12207"/>
                  </a:cubicBezTo>
                  <a:cubicBezTo>
                    <a:pt x="8651" y="12207"/>
                    <a:pt x="8543" y="12250"/>
                    <a:pt x="8478" y="12337"/>
                  </a:cubicBezTo>
                  <a:cubicBezTo>
                    <a:pt x="8391" y="12424"/>
                    <a:pt x="8326" y="12554"/>
                    <a:pt x="8326" y="12684"/>
                  </a:cubicBezTo>
                  <a:cubicBezTo>
                    <a:pt x="8348" y="12836"/>
                    <a:pt x="8435" y="12988"/>
                    <a:pt x="8565" y="13096"/>
                  </a:cubicBezTo>
                  <a:cubicBezTo>
                    <a:pt x="8131" y="13399"/>
                    <a:pt x="7611" y="13616"/>
                    <a:pt x="7090" y="13703"/>
                  </a:cubicBezTo>
                  <a:cubicBezTo>
                    <a:pt x="6852" y="13746"/>
                    <a:pt x="6613" y="13768"/>
                    <a:pt x="6353" y="13768"/>
                  </a:cubicBezTo>
                  <a:cubicBezTo>
                    <a:pt x="5421" y="13768"/>
                    <a:pt x="4966" y="13334"/>
                    <a:pt x="4792" y="13118"/>
                  </a:cubicBezTo>
                  <a:cubicBezTo>
                    <a:pt x="4987" y="12944"/>
                    <a:pt x="5074" y="12684"/>
                    <a:pt x="5031" y="12424"/>
                  </a:cubicBezTo>
                  <a:cubicBezTo>
                    <a:pt x="4993" y="12329"/>
                    <a:pt x="4906" y="12268"/>
                    <a:pt x="4812" y="12268"/>
                  </a:cubicBezTo>
                  <a:cubicBezTo>
                    <a:pt x="4799" y="12268"/>
                    <a:pt x="4785" y="12269"/>
                    <a:pt x="4771" y="12272"/>
                  </a:cubicBezTo>
                  <a:cubicBezTo>
                    <a:pt x="4757" y="12269"/>
                    <a:pt x="4743" y="12268"/>
                    <a:pt x="4730" y="12268"/>
                  </a:cubicBezTo>
                  <a:cubicBezTo>
                    <a:pt x="4640" y="12268"/>
                    <a:pt x="4567" y="12329"/>
                    <a:pt x="4510" y="12424"/>
                  </a:cubicBezTo>
                  <a:cubicBezTo>
                    <a:pt x="4445" y="12662"/>
                    <a:pt x="4510" y="12922"/>
                    <a:pt x="4684" y="13118"/>
                  </a:cubicBezTo>
                  <a:cubicBezTo>
                    <a:pt x="4379" y="13382"/>
                    <a:pt x="3979" y="13532"/>
                    <a:pt x="3556" y="13532"/>
                  </a:cubicBezTo>
                  <a:cubicBezTo>
                    <a:pt x="3527" y="13532"/>
                    <a:pt x="3498" y="13531"/>
                    <a:pt x="3470" y="13530"/>
                  </a:cubicBezTo>
                  <a:cubicBezTo>
                    <a:pt x="3101" y="13530"/>
                    <a:pt x="2711" y="13443"/>
                    <a:pt x="2342" y="13313"/>
                  </a:cubicBezTo>
                  <a:cubicBezTo>
                    <a:pt x="456" y="12641"/>
                    <a:pt x="131" y="11665"/>
                    <a:pt x="109" y="11123"/>
                  </a:cubicBezTo>
                  <a:cubicBezTo>
                    <a:pt x="66" y="10538"/>
                    <a:pt x="369" y="9974"/>
                    <a:pt x="890" y="9714"/>
                  </a:cubicBezTo>
                  <a:lnTo>
                    <a:pt x="976" y="9649"/>
                  </a:lnTo>
                  <a:cubicBezTo>
                    <a:pt x="1097" y="9872"/>
                    <a:pt x="1313" y="10001"/>
                    <a:pt x="1549" y="10001"/>
                  </a:cubicBezTo>
                  <a:cubicBezTo>
                    <a:pt x="1610" y="10001"/>
                    <a:pt x="1673" y="9992"/>
                    <a:pt x="1735" y="9974"/>
                  </a:cubicBezTo>
                  <a:cubicBezTo>
                    <a:pt x="1887" y="9931"/>
                    <a:pt x="1974" y="9822"/>
                    <a:pt x="1952" y="9692"/>
                  </a:cubicBezTo>
                  <a:cubicBezTo>
                    <a:pt x="1930" y="9584"/>
                    <a:pt x="1800" y="9454"/>
                    <a:pt x="1540" y="9454"/>
                  </a:cubicBezTo>
                  <a:cubicBezTo>
                    <a:pt x="1367" y="9454"/>
                    <a:pt x="1172" y="9497"/>
                    <a:pt x="1020" y="9562"/>
                  </a:cubicBezTo>
                  <a:cubicBezTo>
                    <a:pt x="868" y="9215"/>
                    <a:pt x="868" y="8847"/>
                    <a:pt x="998" y="8478"/>
                  </a:cubicBezTo>
                  <a:cubicBezTo>
                    <a:pt x="1172" y="7958"/>
                    <a:pt x="1540" y="7546"/>
                    <a:pt x="2039" y="7307"/>
                  </a:cubicBezTo>
                  <a:cubicBezTo>
                    <a:pt x="2321" y="7155"/>
                    <a:pt x="2646" y="7069"/>
                    <a:pt x="2971" y="7069"/>
                  </a:cubicBezTo>
                  <a:cubicBezTo>
                    <a:pt x="3340" y="7069"/>
                    <a:pt x="3708" y="7177"/>
                    <a:pt x="3990" y="7416"/>
                  </a:cubicBezTo>
                  <a:cubicBezTo>
                    <a:pt x="3817" y="7589"/>
                    <a:pt x="3752" y="7871"/>
                    <a:pt x="3817" y="8131"/>
                  </a:cubicBezTo>
                  <a:cubicBezTo>
                    <a:pt x="3860" y="8218"/>
                    <a:pt x="3947" y="8283"/>
                    <a:pt x="4055" y="8283"/>
                  </a:cubicBezTo>
                  <a:cubicBezTo>
                    <a:pt x="4164" y="8283"/>
                    <a:pt x="4272" y="8196"/>
                    <a:pt x="4337" y="8109"/>
                  </a:cubicBezTo>
                  <a:cubicBezTo>
                    <a:pt x="4445" y="7893"/>
                    <a:pt x="4359" y="7632"/>
                    <a:pt x="4120" y="7394"/>
                  </a:cubicBezTo>
                  <a:cubicBezTo>
                    <a:pt x="4337" y="7155"/>
                    <a:pt x="4575" y="6960"/>
                    <a:pt x="4857" y="6809"/>
                  </a:cubicBezTo>
                  <a:cubicBezTo>
                    <a:pt x="5161" y="6635"/>
                    <a:pt x="5508" y="6548"/>
                    <a:pt x="5855" y="6548"/>
                  </a:cubicBezTo>
                  <a:cubicBezTo>
                    <a:pt x="6115" y="6548"/>
                    <a:pt x="6397" y="6592"/>
                    <a:pt x="6635" y="6700"/>
                  </a:cubicBezTo>
                  <a:cubicBezTo>
                    <a:pt x="6570" y="6982"/>
                    <a:pt x="6635" y="7264"/>
                    <a:pt x="6787" y="7502"/>
                  </a:cubicBezTo>
                  <a:cubicBezTo>
                    <a:pt x="6852" y="7589"/>
                    <a:pt x="6960" y="7654"/>
                    <a:pt x="7090" y="7654"/>
                  </a:cubicBezTo>
                  <a:cubicBezTo>
                    <a:pt x="7177" y="7654"/>
                    <a:pt x="7264" y="7611"/>
                    <a:pt x="7307" y="7546"/>
                  </a:cubicBezTo>
                  <a:cubicBezTo>
                    <a:pt x="7372" y="7459"/>
                    <a:pt x="7394" y="7329"/>
                    <a:pt x="7351" y="7242"/>
                  </a:cubicBezTo>
                  <a:cubicBezTo>
                    <a:pt x="7220" y="6960"/>
                    <a:pt x="7004" y="6744"/>
                    <a:pt x="6722" y="6657"/>
                  </a:cubicBezTo>
                  <a:cubicBezTo>
                    <a:pt x="6809" y="6332"/>
                    <a:pt x="6960" y="6028"/>
                    <a:pt x="7155" y="5790"/>
                  </a:cubicBezTo>
                  <a:cubicBezTo>
                    <a:pt x="7329" y="5573"/>
                    <a:pt x="7524" y="5378"/>
                    <a:pt x="7741" y="5248"/>
                  </a:cubicBezTo>
                  <a:cubicBezTo>
                    <a:pt x="7834" y="5449"/>
                    <a:pt x="8027" y="5562"/>
                    <a:pt x="8233" y="5562"/>
                  </a:cubicBezTo>
                  <a:cubicBezTo>
                    <a:pt x="8315" y="5562"/>
                    <a:pt x="8398" y="5545"/>
                    <a:pt x="8478" y="5508"/>
                  </a:cubicBezTo>
                  <a:cubicBezTo>
                    <a:pt x="8738" y="5421"/>
                    <a:pt x="8868" y="5269"/>
                    <a:pt x="8847" y="5139"/>
                  </a:cubicBezTo>
                  <a:cubicBezTo>
                    <a:pt x="8825" y="5031"/>
                    <a:pt x="8673" y="4944"/>
                    <a:pt x="8435" y="4944"/>
                  </a:cubicBezTo>
                  <a:cubicBezTo>
                    <a:pt x="8196" y="4944"/>
                    <a:pt x="7979" y="5009"/>
                    <a:pt x="7784" y="5118"/>
                  </a:cubicBezTo>
                  <a:cubicBezTo>
                    <a:pt x="7546" y="4597"/>
                    <a:pt x="7589" y="3535"/>
                    <a:pt x="7893" y="2884"/>
                  </a:cubicBezTo>
                  <a:cubicBezTo>
                    <a:pt x="7958" y="2754"/>
                    <a:pt x="8044" y="2624"/>
                    <a:pt x="8174" y="2538"/>
                  </a:cubicBezTo>
                  <a:cubicBezTo>
                    <a:pt x="8241" y="2789"/>
                    <a:pt x="8464" y="2950"/>
                    <a:pt x="8702" y="2950"/>
                  </a:cubicBezTo>
                  <a:cubicBezTo>
                    <a:pt x="8771" y="2950"/>
                    <a:pt x="8843" y="2936"/>
                    <a:pt x="8912" y="2906"/>
                  </a:cubicBezTo>
                  <a:cubicBezTo>
                    <a:pt x="9258" y="2776"/>
                    <a:pt x="9280" y="2624"/>
                    <a:pt x="9258" y="2538"/>
                  </a:cubicBezTo>
                  <a:cubicBezTo>
                    <a:pt x="9215" y="2407"/>
                    <a:pt x="8977" y="2299"/>
                    <a:pt x="8716" y="2299"/>
                  </a:cubicBezTo>
                  <a:cubicBezTo>
                    <a:pt x="8694" y="2296"/>
                    <a:pt x="8670" y="2295"/>
                    <a:pt x="8647" y="2295"/>
                  </a:cubicBezTo>
                  <a:cubicBezTo>
                    <a:pt x="8492" y="2295"/>
                    <a:pt x="8328" y="2354"/>
                    <a:pt x="8196" y="2429"/>
                  </a:cubicBezTo>
                  <a:cubicBezTo>
                    <a:pt x="8044" y="1887"/>
                    <a:pt x="8153" y="977"/>
                    <a:pt x="8586" y="608"/>
                  </a:cubicBezTo>
                  <a:cubicBezTo>
                    <a:pt x="8912" y="283"/>
                    <a:pt x="9324" y="109"/>
                    <a:pt x="9757" y="88"/>
                  </a:cubicBezTo>
                  <a:close/>
                  <a:moveTo>
                    <a:pt x="9757" y="1"/>
                  </a:moveTo>
                  <a:cubicBezTo>
                    <a:pt x="9302" y="23"/>
                    <a:pt x="8868" y="218"/>
                    <a:pt x="8543" y="543"/>
                  </a:cubicBezTo>
                  <a:cubicBezTo>
                    <a:pt x="8066" y="955"/>
                    <a:pt x="7936" y="1909"/>
                    <a:pt x="8131" y="2472"/>
                  </a:cubicBezTo>
                  <a:cubicBezTo>
                    <a:pt x="8001" y="2581"/>
                    <a:pt x="7893" y="2711"/>
                    <a:pt x="7828" y="2863"/>
                  </a:cubicBezTo>
                  <a:cubicBezTo>
                    <a:pt x="7502" y="3535"/>
                    <a:pt x="7459" y="4619"/>
                    <a:pt x="7697" y="5183"/>
                  </a:cubicBezTo>
                  <a:cubicBezTo>
                    <a:pt x="7459" y="5313"/>
                    <a:pt x="7264" y="5508"/>
                    <a:pt x="7090" y="5725"/>
                  </a:cubicBezTo>
                  <a:cubicBezTo>
                    <a:pt x="6874" y="5985"/>
                    <a:pt x="6722" y="6267"/>
                    <a:pt x="6635" y="6613"/>
                  </a:cubicBezTo>
                  <a:cubicBezTo>
                    <a:pt x="6409" y="6519"/>
                    <a:pt x="6182" y="6458"/>
                    <a:pt x="5955" y="6458"/>
                  </a:cubicBezTo>
                  <a:cubicBezTo>
                    <a:pt x="5922" y="6458"/>
                    <a:pt x="5888" y="6459"/>
                    <a:pt x="5855" y="6462"/>
                  </a:cubicBezTo>
                  <a:cubicBezTo>
                    <a:pt x="5823" y="6460"/>
                    <a:pt x="5792" y="6459"/>
                    <a:pt x="5761" y="6459"/>
                  </a:cubicBezTo>
                  <a:cubicBezTo>
                    <a:pt x="5424" y="6459"/>
                    <a:pt x="5092" y="6565"/>
                    <a:pt x="4814" y="6744"/>
                  </a:cubicBezTo>
                  <a:cubicBezTo>
                    <a:pt x="4532" y="6895"/>
                    <a:pt x="4272" y="7112"/>
                    <a:pt x="4055" y="7351"/>
                  </a:cubicBezTo>
                  <a:cubicBezTo>
                    <a:pt x="3774" y="7129"/>
                    <a:pt x="3417" y="7001"/>
                    <a:pt x="3056" y="7001"/>
                  </a:cubicBezTo>
                  <a:cubicBezTo>
                    <a:pt x="3027" y="7001"/>
                    <a:pt x="2999" y="7002"/>
                    <a:pt x="2971" y="7004"/>
                  </a:cubicBezTo>
                  <a:cubicBezTo>
                    <a:pt x="2646" y="7004"/>
                    <a:pt x="2299" y="7069"/>
                    <a:pt x="1995" y="7242"/>
                  </a:cubicBezTo>
                  <a:cubicBezTo>
                    <a:pt x="1497" y="7481"/>
                    <a:pt x="1107" y="7914"/>
                    <a:pt x="911" y="8456"/>
                  </a:cubicBezTo>
                  <a:cubicBezTo>
                    <a:pt x="781" y="8825"/>
                    <a:pt x="803" y="9237"/>
                    <a:pt x="955" y="9605"/>
                  </a:cubicBezTo>
                  <a:lnTo>
                    <a:pt x="846" y="9649"/>
                  </a:lnTo>
                  <a:cubicBezTo>
                    <a:pt x="326" y="9931"/>
                    <a:pt x="1" y="10516"/>
                    <a:pt x="44" y="11123"/>
                  </a:cubicBezTo>
                  <a:cubicBezTo>
                    <a:pt x="66" y="11687"/>
                    <a:pt x="413" y="12706"/>
                    <a:pt x="2321" y="13399"/>
                  </a:cubicBezTo>
                  <a:cubicBezTo>
                    <a:pt x="2689" y="13530"/>
                    <a:pt x="3101" y="13616"/>
                    <a:pt x="3491" y="13616"/>
                  </a:cubicBezTo>
                  <a:cubicBezTo>
                    <a:pt x="3520" y="13618"/>
                    <a:pt x="3549" y="13618"/>
                    <a:pt x="3577" y="13618"/>
                  </a:cubicBezTo>
                  <a:cubicBezTo>
                    <a:pt x="4003" y="13618"/>
                    <a:pt x="4422" y="13467"/>
                    <a:pt x="4727" y="13183"/>
                  </a:cubicBezTo>
                  <a:cubicBezTo>
                    <a:pt x="5109" y="13605"/>
                    <a:pt x="5659" y="13859"/>
                    <a:pt x="6222" y="13859"/>
                  </a:cubicBezTo>
                  <a:cubicBezTo>
                    <a:pt x="6265" y="13859"/>
                    <a:pt x="6309" y="13858"/>
                    <a:pt x="6353" y="13855"/>
                  </a:cubicBezTo>
                  <a:cubicBezTo>
                    <a:pt x="6613" y="13855"/>
                    <a:pt x="6852" y="13811"/>
                    <a:pt x="7090" y="13768"/>
                  </a:cubicBezTo>
                  <a:cubicBezTo>
                    <a:pt x="7654" y="13681"/>
                    <a:pt x="8174" y="13465"/>
                    <a:pt x="8630" y="13139"/>
                  </a:cubicBezTo>
                  <a:cubicBezTo>
                    <a:pt x="9215" y="13530"/>
                    <a:pt x="9909" y="13725"/>
                    <a:pt x="10624" y="13725"/>
                  </a:cubicBezTo>
                  <a:cubicBezTo>
                    <a:pt x="10950" y="13725"/>
                    <a:pt x="11296" y="13660"/>
                    <a:pt x="11600" y="13508"/>
                  </a:cubicBezTo>
                  <a:cubicBezTo>
                    <a:pt x="12185" y="13204"/>
                    <a:pt x="12619" y="12684"/>
                    <a:pt x="12814" y="12077"/>
                  </a:cubicBezTo>
                  <a:cubicBezTo>
                    <a:pt x="12901" y="11730"/>
                    <a:pt x="12857" y="11383"/>
                    <a:pt x="12684" y="11080"/>
                  </a:cubicBezTo>
                  <a:lnTo>
                    <a:pt x="12771" y="11015"/>
                  </a:lnTo>
                  <a:cubicBezTo>
                    <a:pt x="13096" y="10733"/>
                    <a:pt x="13291" y="10212"/>
                    <a:pt x="13313" y="9540"/>
                  </a:cubicBezTo>
                  <a:cubicBezTo>
                    <a:pt x="13334" y="8977"/>
                    <a:pt x="13248" y="8413"/>
                    <a:pt x="13031" y="7893"/>
                  </a:cubicBezTo>
                  <a:cubicBezTo>
                    <a:pt x="13313" y="7806"/>
                    <a:pt x="13508" y="7589"/>
                    <a:pt x="13595" y="7307"/>
                  </a:cubicBezTo>
                  <a:cubicBezTo>
                    <a:pt x="13985" y="6353"/>
                    <a:pt x="13660" y="5118"/>
                    <a:pt x="13139" y="4424"/>
                  </a:cubicBezTo>
                  <a:cubicBezTo>
                    <a:pt x="13313" y="4359"/>
                    <a:pt x="13443" y="4229"/>
                    <a:pt x="13508" y="4033"/>
                  </a:cubicBezTo>
                  <a:cubicBezTo>
                    <a:pt x="13768" y="3275"/>
                    <a:pt x="13920" y="2191"/>
                    <a:pt x="13486" y="1388"/>
                  </a:cubicBezTo>
                  <a:cubicBezTo>
                    <a:pt x="13204" y="890"/>
                    <a:pt x="12706" y="543"/>
                    <a:pt x="12120" y="435"/>
                  </a:cubicBezTo>
                  <a:cubicBezTo>
                    <a:pt x="11969" y="391"/>
                    <a:pt x="11817" y="369"/>
                    <a:pt x="11665" y="369"/>
                  </a:cubicBezTo>
                  <a:cubicBezTo>
                    <a:pt x="11641" y="367"/>
                    <a:pt x="11617" y="366"/>
                    <a:pt x="11594" y="366"/>
                  </a:cubicBezTo>
                  <a:cubicBezTo>
                    <a:pt x="11379" y="366"/>
                    <a:pt x="11171" y="454"/>
                    <a:pt x="11015" y="630"/>
                  </a:cubicBezTo>
                  <a:cubicBezTo>
                    <a:pt x="10711" y="261"/>
                    <a:pt x="10256" y="23"/>
                    <a:pt x="9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7"/>
            <p:cNvSpPr/>
            <p:nvPr/>
          </p:nvSpPr>
          <p:spPr>
            <a:xfrm>
              <a:off x="1794616" y="3732810"/>
              <a:ext cx="260060" cy="149362"/>
            </a:xfrm>
            <a:custGeom>
              <a:avLst/>
              <a:gdLst/>
              <a:ahLst/>
              <a:cxnLst/>
              <a:rect l="l" t="t" r="r" b="b"/>
              <a:pathLst>
                <a:path w="6360" h="3653" extrusionOk="0">
                  <a:moveTo>
                    <a:pt x="1499" y="0"/>
                  </a:moveTo>
                  <a:cubicBezTo>
                    <a:pt x="1181" y="0"/>
                    <a:pt x="941" y="65"/>
                    <a:pt x="824" y="210"/>
                  </a:cubicBezTo>
                  <a:cubicBezTo>
                    <a:pt x="824" y="210"/>
                    <a:pt x="0" y="2746"/>
                    <a:pt x="824" y="3202"/>
                  </a:cubicBezTo>
                  <a:cubicBezTo>
                    <a:pt x="1212" y="3422"/>
                    <a:pt x="2570" y="3652"/>
                    <a:pt x="3818" y="3652"/>
                  </a:cubicBezTo>
                  <a:cubicBezTo>
                    <a:pt x="5151" y="3652"/>
                    <a:pt x="6360" y="3390"/>
                    <a:pt x="6136" y="2573"/>
                  </a:cubicBezTo>
                  <a:cubicBezTo>
                    <a:pt x="5800" y="1265"/>
                    <a:pt x="2900" y="0"/>
                    <a:pt x="14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7"/>
            <p:cNvSpPr/>
            <p:nvPr/>
          </p:nvSpPr>
          <p:spPr>
            <a:xfrm>
              <a:off x="1825651" y="3612312"/>
              <a:ext cx="126923" cy="165226"/>
            </a:xfrm>
            <a:custGeom>
              <a:avLst/>
              <a:gdLst/>
              <a:ahLst/>
              <a:cxnLst/>
              <a:rect l="l" t="t" r="r" b="b"/>
              <a:pathLst>
                <a:path w="3104" h="4041" extrusionOk="0">
                  <a:moveTo>
                    <a:pt x="944" y="0"/>
                  </a:moveTo>
                  <a:cubicBezTo>
                    <a:pt x="920" y="0"/>
                    <a:pt x="895" y="4"/>
                    <a:pt x="868" y="13"/>
                  </a:cubicBezTo>
                  <a:cubicBezTo>
                    <a:pt x="65" y="273"/>
                    <a:pt x="0" y="3308"/>
                    <a:pt x="0" y="3308"/>
                  </a:cubicBezTo>
                  <a:cubicBezTo>
                    <a:pt x="120" y="3894"/>
                    <a:pt x="694" y="4040"/>
                    <a:pt x="1239" y="4040"/>
                  </a:cubicBezTo>
                  <a:cubicBezTo>
                    <a:pt x="1784" y="4040"/>
                    <a:pt x="2298" y="3894"/>
                    <a:pt x="2298" y="3894"/>
                  </a:cubicBezTo>
                  <a:cubicBezTo>
                    <a:pt x="2298" y="3894"/>
                    <a:pt x="3103" y="293"/>
                    <a:pt x="2285" y="293"/>
                  </a:cubicBezTo>
                  <a:cubicBezTo>
                    <a:pt x="2275" y="293"/>
                    <a:pt x="2265" y="294"/>
                    <a:pt x="2255" y="295"/>
                  </a:cubicBezTo>
                  <a:cubicBezTo>
                    <a:pt x="1410" y="403"/>
                    <a:pt x="1605" y="3569"/>
                    <a:pt x="1605" y="3569"/>
                  </a:cubicBezTo>
                  <a:lnTo>
                    <a:pt x="868" y="3569"/>
                  </a:lnTo>
                  <a:cubicBezTo>
                    <a:pt x="868" y="3569"/>
                    <a:pt x="1638" y="0"/>
                    <a:pt x="9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7"/>
            <p:cNvSpPr/>
            <p:nvPr/>
          </p:nvSpPr>
          <p:spPr>
            <a:xfrm>
              <a:off x="1876189" y="3780282"/>
              <a:ext cx="25720" cy="28499"/>
            </a:xfrm>
            <a:custGeom>
              <a:avLst/>
              <a:gdLst/>
              <a:ahLst/>
              <a:cxnLst/>
              <a:rect l="l" t="t" r="r" b="b"/>
              <a:pathLst>
                <a:path w="629" h="697" extrusionOk="0">
                  <a:moveTo>
                    <a:pt x="49" y="1"/>
                  </a:moveTo>
                  <a:cubicBezTo>
                    <a:pt x="25" y="1"/>
                    <a:pt x="0" y="19"/>
                    <a:pt x="0" y="46"/>
                  </a:cubicBezTo>
                  <a:cubicBezTo>
                    <a:pt x="22" y="111"/>
                    <a:pt x="152" y="631"/>
                    <a:pt x="369" y="696"/>
                  </a:cubicBezTo>
                  <a:lnTo>
                    <a:pt x="390" y="696"/>
                  </a:lnTo>
                  <a:cubicBezTo>
                    <a:pt x="412" y="696"/>
                    <a:pt x="434" y="696"/>
                    <a:pt x="455" y="675"/>
                  </a:cubicBezTo>
                  <a:cubicBezTo>
                    <a:pt x="607" y="588"/>
                    <a:pt x="629" y="111"/>
                    <a:pt x="629" y="46"/>
                  </a:cubicBezTo>
                  <a:cubicBezTo>
                    <a:pt x="629" y="24"/>
                    <a:pt x="607" y="3"/>
                    <a:pt x="585" y="3"/>
                  </a:cubicBezTo>
                  <a:cubicBezTo>
                    <a:pt x="564" y="3"/>
                    <a:pt x="542" y="24"/>
                    <a:pt x="542" y="46"/>
                  </a:cubicBezTo>
                  <a:cubicBezTo>
                    <a:pt x="542" y="241"/>
                    <a:pt x="499" y="566"/>
                    <a:pt x="412" y="631"/>
                  </a:cubicBezTo>
                  <a:lnTo>
                    <a:pt x="390" y="631"/>
                  </a:lnTo>
                  <a:cubicBezTo>
                    <a:pt x="260" y="588"/>
                    <a:pt x="130" y="241"/>
                    <a:pt x="87" y="24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7"/>
            <p:cNvSpPr/>
            <p:nvPr/>
          </p:nvSpPr>
          <p:spPr>
            <a:xfrm>
              <a:off x="1936460" y="3769733"/>
              <a:ext cx="25311" cy="28417"/>
            </a:xfrm>
            <a:custGeom>
              <a:avLst/>
              <a:gdLst/>
              <a:ahLst/>
              <a:cxnLst/>
              <a:rect l="l" t="t" r="r" b="b"/>
              <a:pathLst>
                <a:path w="619" h="695" extrusionOk="0">
                  <a:moveTo>
                    <a:pt x="22" y="0"/>
                  </a:moveTo>
                  <a:cubicBezTo>
                    <a:pt x="0" y="0"/>
                    <a:pt x="0" y="22"/>
                    <a:pt x="0" y="44"/>
                  </a:cubicBezTo>
                  <a:cubicBezTo>
                    <a:pt x="22" y="109"/>
                    <a:pt x="152" y="651"/>
                    <a:pt x="347" y="694"/>
                  </a:cubicBezTo>
                  <a:lnTo>
                    <a:pt x="391" y="694"/>
                  </a:lnTo>
                  <a:cubicBezTo>
                    <a:pt x="412" y="694"/>
                    <a:pt x="434" y="694"/>
                    <a:pt x="456" y="672"/>
                  </a:cubicBezTo>
                  <a:cubicBezTo>
                    <a:pt x="586" y="586"/>
                    <a:pt x="607" y="109"/>
                    <a:pt x="607" y="44"/>
                  </a:cubicBezTo>
                  <a:cubicBezTo>
                    <a:pt x="618" y="22"/>
                    <a:pt x="597" y="11"/>
                    <a:pt x="575" y="11"/>
                  </a:cubicBezTo>
                  <a:cubicBezTo>
                    <a:pt x="553" y="11"/>
                    <a:pt x="532" y="22"/>
                    <a:pt x="542" y="44"/>
                  </a:cubicBezTo>
                  <a:cubicBezTo>
                    <a:pt x="521" y="239"/>
                    <a:pt x="477" y="564"/>
                    <a:pt x="412" y="629"/>
                  </a:cubicBezTo>
                  <a:lnTo>
                    <a:pt x="369" y="629"/>
                  </a:lnTo>
                  <a:cubicBezTo>
                    <a:pt x="261" y="586"/>
                    <a:pt x="130" y="239"/>
                    <a:pt x="87" y="22"/>
                  </a:cubicBezTo>
                  <a:cubicBezTo>
                    <a:pt x="65" y="0"/>
                    <a:pt x="44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7"/>
            <p:cNvSpPr/>
            <p:nvPr/>
          </p:nvSpPr>
          <p:spPr>
            <a:xfrm>
              <a:off x="1955064" y="3847380"/>
              <a:ext cx="30831" cy="29889"/>
            </a:xfrm>
            <a:custGeom>
              <a:avLst/>
              <a:gdLst/>
              <a:ahLst/>
              <a:cxnLst/>
              <a:rect l="l" t="t" r="r" b="b"/>
              <a:pathLst>
                <a:path w="754" h="731" extrusionOk="0">
                  <a:moveTo>
                    <a:pt x="134" y="0"/>
                  </a:moveTo>
                  <a:cubicBezTo>
                    <a:pt x="120" y="0"/>
                    <a:pt x="109" y="16"/>
                    <a:pt x="109" y="31"/>
                  </a:cubicBezTo>
                  <a:cubicBezTo>
                    <a:pt x="1" y="334"/>
                    <a:pt x="22" y="551"/>
                    <a:pt x="152" y="660"/>
                  </a:cubicBezTo>
                  <a:cubicBezTo>
                    <a:pt x="206" y="695"/>
                    <a:pt x="273" y="730"/>
                    <a:pt x="343" y="730"/>
                  </a:cubicBezTo>
                  <a:cubicBezTo>
                    <a:pt x="359" y="730"/>
                    <a:pt x="375" y="729"/>
                    <a:pt x="391" y="725"/>
                  </a:cubicBezTo>
                  <a:cubicBezTo>
                    <a:pt x="499" y="725"/>
                    <a:pt x="608" y="703"/>
                    <a:pt x="716" y="660"/>
                  </a:cubicBezTo>
                  <a:cubicBezTo>
                    <a:pt x="753" y="641"/>
                    <a:pt x="743" y="590"/>
                    <a:pt x="711" y="590"/>
                  </a:cubicBezTo>
                  <a:cubicBezTo>
                    <a:pt x="706" y="590"/>
                    <a:pt x="700" y="592"/>
                    <a:pt x="694" y="595"/>
                  </a:cubicBezTo>
                  <a:cubicBezTo>
                    <a:pt x="694" y="595"/>
                    <a:pt x="540" y="652"/>
                    <a:pt x="393" y="652"/>
                  </a:cubicBezTo>
                  <a:cubicBezTo>
                    <a:pt x="319" y="652"/>
                    <a:pt x="246" y="638"/>
                    <a:pt x="196" y="595"/>
                  </a:cubicBezTo>
                  <a:cubicBezTo>
                    <a:pt x="109" y="508"/>
                    <a:pt x="87" y="313"/>
                    <a:pt x="174" y="53"/>
                  </a:cubicBezTo>
                  <a:cubicBezTo>
                    <a:pt x="174" y="31"/>
                    <a:pt x="174" y="9"/>
                    <a:pt x="152" y="9"/>
                  </a:cubicBezTo>
                  <a:cubicBezTo>
                    <a:pt x="146" y="3"/>
                    <a:pt x="140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7"/>
            <p:cNvSpPr/>
            <p:nvPr/>
          </p:nvSpPr>
          <p:spPr>
            <a:xfrm>
              <a:off x="2000287" y="3824156"/>
              <a:ext cx="23962" cy="22733"/>
            </a:xfrm>
            <a:custGeom>
              <a:avLst/>
              <a:gdLst/>
              <a:ahLst/>
              <a:cxnLst/>
              <a:rect l="l" t="t" r="r" b="b"/>
              <a:pathLst>
                <a:path w="586" h="556" extrusionOk="0">
                  <a:moveTo>
                    <a:pt x="133" y="1"/>
                  </a:moveTo>
                  <a:cubicBezTo>
                    <a:pt x="99" y="1"/>
                    <a:pt x="62" y="6"/>
                    <a:pt x="22" y="14"/>
                  </a:cubicBezTo>
                  <a:cubicBezTo>
                    <a:pt x="0" y="14"/>
                    <a:pt x="0" y="35"/>
                    <a:pt x="0" y="57"/>
                  </a:cubicBezTo>
                  <a:cubicBezTo>
                    <a:pt x="0" y="79"/>
                    <a:pt x="22" y="79"/>
                    <a:pt x="44" y="79"/>
                  </a:cubicBezTo>
                  <a:cubicBezTo>
                    <a:pt x="109" y="79"/>
                    <a:pt x="195" y="79"/>
                    <a:pt x="239" y="122"/>
                  </a:cubicBezTo>
                  <a:cubicBezTo>
                    <a:pt x="369" y="209"/>
                    <a:pt x="456" y="360"/>
                    <a:pt x="477" y="534"/>
                  </a:cubicBezTo>
                  <a:cubicBezTo>
                    <a:pt x="477" y="534"/>
                    <a:pt x="499" y="556"/>
                    <a:pt x="521" y="556"/>
                  </a:cubicBezTo>
                  <a:lnTo>
                    <a:pt x="542" y="556"/>
                  </a:lnTo>
                  <a:cubicBezTo>
                    <a:pt x="564" y="556"/>
                    <a:pt x="586" y="534"/>
                    <a:pt x="564" y="512"/>
                  </a:cubicBezTo>
                  <a:cubicBezTo>
                    <a:pt x="542" y="317"/>
                    <a:pt x="456" y="165"/>
                    <a:pt x="304" y="57"/>
                  </a:cubicBezTo>
                  <a:cubicBezTo>
                    <a:pt x="249" y="16"/>
                    <a:pt x="194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7"/>
            <p:cNvSpPr/>
            <p:nvPr/>
          </p:nvSpPr>
          <p:spPr>
            <a:xfrm>
              <a:off x="1839839" y="3659129"/>
              <a:ext cx="24861" cy="83165"/>
            </a:xfrm>
            <a:custGeom>
              <a:avLst/>
              <a:gdLst/>
              <a:ahLst/>
              <a:cxnLst/>
              <a:rect l="l" t="t" r="r" b="b"/>
              <a:pathLst>
                <a:path w="608" h="2034" extrusionOk="0">
                  <a:moveTo>
                    <a:pt x="390" y="1"/>
                  </a:moveTo>
                  <a:cubicBezTo>
                    <a:pt x="374" y="1"/>
                    <a:pt x="358" y="6"/>
                    <a:pt x="347" y="17"/>
                  </a:cubicBezTo>
                  <a:cubicBezTo>
                    <a:pt x="109" y="104"/>
                    <a:pt x="22" y="1665"/>
                    <a:pt x="0" y="1990"/>
                  </a:cubicBezTo>
                  <a:cubicBezTo>
                    <a:pt x="0" y="2012"/>
                    <a:pt x="22" y="2012"/>
                    <a:pt x="44" y="2033"/>
                  </a:cubicBezTo>
                  <a:cubicBezTo>
                    <a:pt x="65" y="2033"/>
                    <a:pt x="87" y="1990"/>
                    <a:pt x="65" y="1968"/>
                  </a:cubicBezTo>
                  <a:cubicBezTo>
                    <a:pt x="109" y="1231"/>
                    <a:pt x="239" y="147"/>
                    <a:pt x="390" y="82"/>
                  </a:cubicBezTo>
                  <a:cubicBezTo>
                    <a:pt x="477" y="104"/>
                    <a:pt x="499" y="906"/>
                    <a:pt x="434" y="1816"/>
                  </a:cubicBezTo>
                  <a:cubicBezTo>
                    <a:pt x="434" y="1838"/>
                    <a:pt x="455" y="1838"/>
                    <a:pt x="477" y="1860"/>
                  </a:cubicBezTo>
                  <a:cubicBezTo>
                    <a:pt x="499" y="1860"/>
                    <a:pt x="521" y="1838"/>
                    <a:pt x="521" y="1816"/>
                  </a:cubicBezTo>
                  <a:cubicBezTo>
                    <a:pt x="542" y="1535"/>
                    <a:pt x="607" y="147"/>
                    <a:pt x="434" y="17"/>
                  </a:cubicBezTo>
                  <a:cubicBezTo>
                    <a:pt x="423" y="6"/>
                    <a:pt x="407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7"/>
            <p:cNvSpPr/>
            <p:nvPr/>
          </p:nvSpPr>
          <p:spPr>
            <a:xfrm>
              <a:off x="1898351" y="3659129"/>
              <a:ext cx="18646" cy="85823"/>
            </a:xfrm>
            <a:custGeom>
              <a:avLst/>
              <a:gdLst/>
              <a:ahLst/>
              <a:cxnLst/>
              <a:rect l="l" t="t" r="r" b="b"/>
              <a:pathLst>
                <a:path w="456" h="2099" extrusionOk="0">
                  <a:moveTo>
                    <a:pt x="296" y="1"/>
                  </a:moveTo>
                  <a:cubicBezTo>
                    <a:pt x="287" y="1"/>
                    <a:pt x="282" y="6"/>
                    <a:pt x="282" y="17"/>
                  </a:cubicBezTo>
                  <a:cubicBezTo>
                    <a:pt x="130" y="60"/>
                    <a:pt x="43" y="1253"/>
                    <a:pt x="0" y="1968"/>
                  </a:cubicBezTo>
                  <a:cubicBezTo>
                    <a:pt x="0" y="1990"/>
                    <a:pt x="22" y="2001"/>
                    <a:pt x="43" y="2001"/>
                  </a:cubicBezTo>
                  <a:cubicBezTo>
                    <a:pt x="65" y="2001"/>
                    <a:pt x="87" y="1990"/>
                    <a:pt x="87" y="1968"/>
                  </a:cubicBezTo>
                  <a:cubicBezTo>
                    <a:pt x="87" y="1340"/>
                    <a:pt x="152" y="711"/>
                    <a:pt x="282" y="104"/>
                  </a:cubicBezTo>
                  <a:cubicBezTo>
                    <a:pt x="347" y="754"/>
                    <a:pt x="369" y="1405"/>
                    <a:pt x="325" y="2055"/>
                  </a:cubicBezTo>
                  <a:cubicBezTo>
                    <a:pt x="325" y="2077"/>
                    <a:pt x="347" y="2098"/>
                    <a:pt x="369" y="2098"/>
                  </a:cubicBezTo>
                  <a:cubicBezTo>
                    <a:pt x="390" y="2098"/>
                    <a:pt x="412" y="2077"/>
                    <a:pt x="412" y="2055"/>
                  </a:cubicBezTo>
                  <a:cubicBezTo>
                    <a:pt x="412" y="1600"/>
                    <a:pt x="455" y="104"/>
                    <a:pt x="325" y="17"/>
                  </a:cubicBezTo>
                  <a:cubicBezTo>
                    <a:pt x="314" y="6"/>
                    <a:pt x="304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7"/>
            <p:cNvSpPr/>
            <p:nvPr/>
          </p:nvSpPr>
          <p:spPr>
            <a:xfrm>
              <a:off x="1987857" y="4185488"/>
              <a:ext cx="33734" cy="32301"/>
            </a:xfrm>
            <a:custGeom>
              <a:avLst/>
              <a:gdLst/>
              <a:ahLst/>
              <a:cxnLst/>
              <a:rect l="l" t="t" r="r" b="b"/>
              <a:pathLst>
                <a:path w="825" h="790" extrusionOk="0">
                  <a:moveTo>
                    <a:pt x="630" y="1"/>
                  </a:moveTo>
                  <a:lnTo>
                    <a:pt x="286" y="285"/>
                  </a:lnTo>
                  <a:lnTo>
                    <a:pt x="286" y="285"/>
                  </a:lnTo>
                  <a:cubicBezTo>
                    <a:pt x="284" y="283"/>
                    <a:pt x="283" y="282"/>
                    <a:pt x="283" y="282"/>
                  </a:cubicBezTo>
                  <a:lnTo>
                    <a:pt x="283" y="282"/>
                  </a:lnTo>
                  <a:cubicBezTo>
                    <a:pt x="283" y="282"/>
                    <a:pt x="283" y="284"/>
                    <a:pt x="285" y="286"/>
                  </a:cubicBezTo>
                  <a:lnTo>
                    <a:pt x="285" y="286"/>
                  </a:lnTo>
                  <a:lnTo>
                    <a:pt x="286" y="285"/>
                  </a:lnTo>
                  <a:lnTo>
                    <a:pt x="286" y="285"/>
                  </a:lnTo>
                  <a:cubicBezTo>
                    <a:pt x="322" y="309"/>
                    <a:pt x="621" y="515"/>
                    <a:pt x="727" y="515"/>
                  </a:cubicBezTo>
                  <a:cubicBezTo>
                    <a:pt x="743" y="515"/>
                    <a:pt x="754" y="510"/>
                    <a:pt x="760" y="499"/>
                  </a:cubicBezTo>
                  <a:cubicBezTo>
                    <a:pt x="825" y="434"/>
                    <a:pt x="630" y="1"/>
                    <a:pt x="630" y="1"/>
                  </a:cubicBezTo>
                  <a:close/>
                  <a:moveTo>
                    <a:pt x="285" y="286"/>
                  </a:moveTo>
                  <a:lnTo>
                    <a:pt x="1" y="521"/>
                  </a:lnTo>
                  <a:cubicBezTo>
                    <a:pt x="1" y="521"/>
                    <a:pt x="234" y="790"/>
                    <a:pt x="358" y="790"/>
                  </a:cubicBezTo>
                  <a:cubicBezTo>
                    <a:pt x="370" y="790"/>
                    <a:pt x="381" y="787"/>
                    <a:pt x="391" y="781"/>
                  </a:cubicBezTo>
                  <a:cubicBezTo>
                    <a:pt x="493" y="699"/>
                    <a:pt x="306" y="327"/>
                    <a:pt x="285" y="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7"/>
            <p:cNvSpPr/>
            <p:nvPr/>
          </p:nvSpPr>
          <p:spPr>
            <a:xfrm>
              <a:off x="1985404" y="4183730"/>
              <a:ext cx="37087" cy="35490"/>
            </a:xfrm>
            <a:custGeom>
              <a:avLst/>
              <a:gdLst/>
              <a:ahLst/>
              <a:cxnLst/>
              <a:rect l="l" t="t" r="r" b="b"/>
              <a:pathLst>
                <a:path w="907" h="868" extrusionOk="0">
                  <a:moveTo>
                    <a:pt x="668" y="0"/>
                  </a:moveTo>
                  <a:cubicBezTo>
                    <a:pt x="646" y="22"/>
                    <a:pt x="646" y="44"/>
                    <a:pt x="646" y="65"/>
                  </a:cubicBezTo>
                  <a:cubicBezTo>
                    <a:pt x="711" y="195"/>
                    <a:pt x="776" y="369"/>
                    <a:pt x="776" y="521"/>
                  </a:cubicBezTo>
                  <a:cubicBezTo>
                    <a:pt x="625" y="477"/>
                    <a:pt x="494" y="390"/>
                    <a:pt x="364" y="304"/>
                  </a:cubicBezTo>
                  <a:cubicBezTo>
                    <a:pt x="354" y="293"/>
                    <a:pt x="343" y="287"/>
                    <a:pt x="335" y="287"/>
                  </a:cubicBezTo>
                  <a:cubicBezTo>
                    <a:pt x="326" y="287"/>
                    <a:pt x="321" y="293"/>
                    <a:pt x="321" y="304"/>
                  </a:cubicBezTo>
                  <a:cubicBezTo>
                    <a:pt x="299" y="304"/>
                    <a:pt x="299" y="325"/>
                    <a:pt x="321" y="347"/>
                  </a:cubicBezTo>
                  <a:cubicBezTo>
                    <a:pt x="408" y="521"/>
                    <a:pt x="473" y="759"/>
                    <a:pt x="429" y="781"/>
                  </a:cubicBezTo>
                  <a:cubicBezTo>
                    <a:pt x="424" y="786"/>
                    <a:pt x="416" y="789"/>
                    <a:pt x="406" y="789"/>
                  </a:cubicBezTo>
                  <a:cubicBezTo>
                    <a:pt x="341" y="789"/>
                    <a:pt x="195" y="674"/>
                    <a:pt x="83" y="542"/>
                  </a:cubicBezTo>
                  <a:cubicBezTo>
                    <a:pt x="72" y="532"/>
                    <a:pt x="62" y="528"/>
                    <a:pt x="53" y="528"/>
                  </a:cubicBezTo>
                  <a:cubicBezTo>
                    <a:pt x="23" y="528"/>
                    <a:pt x="1" y="574"/>
                    <a:pt x="17" y="607"/>
                  </a:cubicBezTo>
                  <a:cubicBezTo>
                    <a:pt x="83" y="672"/>
                    <a:pt x="278" y="867"/>
                    <a:pt x="408" y="867"/>
                  </a:cubicBezTo>
                  <a:cubicBezTo>
                    <a:pt x="429" y="867"/>
                    <a:pt x="451" y="867"/>
                    <a:pt x="451" y="846"/>
                  </a:cubicBezTo>
                  <a:cubicBezTo>
                    <a:pt x="559" y="781"/>
                    <a:pt x="494" y="586"/>
                    <a:pt x="429" y="434"/>
                  </a:cubicBezTo>
                  <a:lnTo>
                    <a:pt x="429" y="434"/>
                  </a:lnTo>
                  <a:cubicBezTo>
                    <a:pt x="595" y="539"/>
                    <a:pt x="708" y="603"/>
                    <a:pt x="777" y="603"/>
                  </a:cubicBezTo>
                  <a:cubicBezTo>
                    <a:pt x="807" y="603"/>
                    <a:pt x="828" y="590"/>
                    <a:pt x="841" y="564"/>
                  </a:cubicBezTo>
                  <a:cubicBezTo>
                    <a:pt x="906" y="499"/>
                    <a:pt x="798" y="195"/>
                    <a:pt x="733" y="22"/>
                  </a:cubicBezTo>
                  <a:cubicBezTo>
                    <a:pt x="711" y="0"/>
                    <a:pt x="690" y="0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7"/>
            <p:cNvSpPr/>
            <p:nvPr/>
          </p:nvSpPr>
          <p:spPr>
            <a:xfrm>
              <a:off x="1907183" y="4271477"/>
              <a:ext cx="37292" cy="28703"/>
            </a:xfrm>
            <a:custGeom>
              <a:avLst/>
              <a:gdLst/>
              <a:ahLst/>
              <a:cxnLst/>
              <a:rect l="l" t="t" r="r" b="b"/>
              <a:pathLst>
                <a:path w="912" h="702" extrusionOk="0">
                  <a:moveTo>
                    <a:pt x="781" y="1"/>
                  </a:moveTo>
                  <a:lnTo>
                    <a:pt x="326" y="215"/>
                  </a:lnTo>
                  <a:lnTo>
                    <a:pt x="326" y="215"/>
                  </a:lnTo>
                  <a:cubicBezTo>
                    <a:pt x="312" y="203"/>
                    <a:pt x="304" y="196"/>
                    <a:pt x="304" y="196"/>
                  </a:cubicBezTo>
                  <a:lnTo>
                    <a:pt x="304" y="196"/>
                  </a:lnTo>
                  <a:cubicBezTo>
                    <a:pt x="304" y="196"/>
                    <a:pt x="307" y="205"/>
                    <a:pt x="312" y="222"/>
                  </a:cubicBezTo>
                  <a:lnTo>
                    <a:pt x="312" y="222"/>
                  </a:lnTo>
                  <a:lnTo>
                    <a:pt x="326" y="215"/>
                  </a:lnTo>
                  <a:lnTo>
                    <a:pt x="326" y="215"/>
                  </a:lnTo>
                  <a:cubicBezTo>
                    <a:pt x="396" y="278"/>
                    <a:pt x="616" y="464"/>
                    <a:pt x="741" y="464"/>
                  </a:cubicBezTo>
                  <a:cubicBezTo>
                    <a:pt x="756" y="464"/>
                    <a:pt x="770" y="462"/>
                    <a:pt x="781" y="456"/>
                  </a:cubicBezTo>
                  <a:cubicBezTo>
                    <a:pt x="911" y="412"/>
                    <a:pt x="781" y="1"/>
                    <a:pt x="781" y="1"/>
                  </a:cubicBezTo>
                  <a:close/>
                  <a:moveTo>
                    <a:pt x="312" y="222"/>
                  </a:moveTo>
                  <a:lnTo>
                    <a:pt x="1" y="369"/>
                  </a:lnTo>
                  <a:cubicBezTo>
                    <a:pt x="1" y="369"/>
                    <a:pt x="260" y="702"/>
                    <a:pt x="350" y="702"/>
                  </a:cubicBezTo>
                  <a:cubicBezTo>
                    <a:pt x="358" y="702"/>
                    <a:pt x="364" y="699"/>
                    <a:pt x="369" y="694"/>
                  </a:cubicBezTo>
                  <a:cubicBezTo>
                    <a:pt x="425" y="657"/>
                    <a:pt x="338" y="320"/>
                    <a:pt x="312" y="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7"/>
            <p:cNvSpPr/>
            <p:nvPr/>
          </p:nvSpPr>
          <p:spPr>
            <a:xfrm>
              <a:off x="1906325" y="4268820"/>
              <a:ext cx="39909" cy="32833"/>
            </a:xfrm>
            <a:custGeom>
              <a:avLst/>
              <a:gdLst/>
              <a:ahLst/>
              <a:cxnLst/>
              <a:rect l="l" t="t" r="r" b="b"/>
              <a:pathLst>
                <a:path w="976" h="803" extrusionOk="0">
                  <a:moveTo>
                    <a:pt x="802" y="1"/>
                  </a:moveTo>
                  <a:cubicBezTo>
                    <a:pt x="781" y="22"/>
                    <a:pt x="759" y="44"/>
                    <a:pt x="781" y="66"/>
                  </a:cubicBezTo>
                  <a:cubicBezTo>
                    <a:pt x="824" y="239"/>
                    <a:pt x="867" y="456"/>
                    <a:pt x="802" y="477"/>
                  </a:cubicBezTo>
                  <a:cubicBezTo>
                    <a:pt x="797" y="483"/>
                    <a:pt x="790" y="485"/>
                    <a:pt x="780" y="485"/>
                  </a:cubicBezTo>
                  <a:cubicBezTo>
                    <a:pt x="708" y="485"/>
                    <a:pt x="522" y="351"/>
                    <a:pt x="369" y="217"/>
                  </a:cubicBezTo>
                  <a:cubicBezTo>
                    <a:pt x="358" y="206"/>
                    <a:pt x="353" y="201"/>
                    <a:pt x="347" y="201"/>
                  </a:cubicBezTo>
                  <a:cubicBezTo>
                    <a:pt x="342" y="201"/>
                    <a:pt x="336" y="206"/>
                    <a:pt x="325" y="217"/>
                  </a:cubicBezTo>
                  <a:cubicBezTo>
                    <a:pt x="304" y="217"/>
                    <a:pt x="304" y="239"/>
                    <a:pt x="304" y="261"/>
                  </a:cubicBezTo>
                  <a:cubicBezTo>
                    <a:pt x="347" y="412"/>
                    <a:pt x="369" y="564"/>
                    <a:pt x="369" y="716"/>
                  </a:cubicBezTo>
                  <a:cubicBezTo>
                    <a:pt x="260" y="629"/>
                    <a:pt x="152" y="521"/>
                    <a:pt x="65" y="412"/>
                  </a:cubicBezTo>
                  <a:cubicBezTo>
                    <a:pt x="54" y="402"/>
                    <a:pt x="44" y="396"/>
                    <a:pt x="35" y="396"/>
                  </a:cubicBezTo>
                  <a:cubicBezTo>
                    <a:pt x="27" y="396"/>
                    <a:pt x="22" y="402"/>
                    <a:pt x="22" y="412"/>
                  </a:cubicBezTo>
                  <a:cubicBezTo>
                    <a:pt x="0" y="412"/>
                    <a:pt x="0" y="434"/>
                    <a:pt x="22" y="456"/>
                  </a:cubicBezTo>
                  <a:cubicBezTo>
                    <a:pt x="87" y="543"/>
                    <a:pt x="282" y="803"/>
                    <a:pt x="390" y="803"/>
                  </a:cubicBezTo>
                  <a:cubicBezTo>
                    <a:pt x="412" y="803"/>
                    <a:pt x="412" y="781"/>
                    <a:pt x="434" y="781"/>
                  </a:cubicBezTo>
                  <a:cubicBezTo>
                    <a:pt x="499" y="738"/>
                    <a:pt x="456" y="543"/>
                    <a:pt x="434" y="347"/>
                  </a:cubicBezTo>
                  <a:lnTo>
                    <a:pt x="434" y="347"/>
                  </a:lnTo>
                  <a:cubicBezTo>
                    <a:pt x="529" y="443"/>
                    <a:pt x="675" y="572"/>
                    <a:pt x="797" y="572"/>
                  </a:cubicBezTo>
                  <a:cubicBezTo>
                    <a:pt x="814" y="572"/>
                    <a:pt x="830" y="569"/>
                    <a:pt x="846" y="564"/>
                  </a:cubicBezTo>
                  <a:cubicBezTo>
                    <a:pt x="976" y="499"/>
                    <a:pt x="889" y="131"/>
                    <a:pt x="846" y="44"/>
                  </a:cubicBezTo>
                  <a:cubicBezTo>
                    <a:pt x="846" y="22"/>
                    <a:pt x="824" y="1"/>
                    <a:pt x="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7"/>
            <p:cNvSpPr/>
            <p:nvPr/>
          </p:nvSpPr>
          <p:spPr>
            <a:xfrm>
              <a:off x="2023349" y="3813688"/>
              <a:ext cx="10672" cy="31442"/>
            </a:xfrm>
            <a:custGeom>
              <a:avLst/>
              <a:gdLst/>
              <a:ahLst/>
              <a:cxnLst/>
              <a:rect l="l" t="t" r="r" b="b"/>
              <a:pathLst>
                <a:path w="261" h="769" extrusionOk="0">
                  <a:moveTo>
                    <a:pt x="72" y="0"/>
                  </a:moveTo>
                  <a:cubicBezTo>
                    <a:pt x="63" y="0"/>
                    <a:pt x="59" y="16"/>
                    <a:pt x="43" y="31"/>
                  </a:cubicBezTo>
                  <a:cubicBezTo>
                    <a:pt x="43" y="53"/>
                    <a:pt x="0" y="573"/>
                    <a:pt x="195" y="768"/>
                  </a:cubicBezTo>
                  <a:lnTo>
                    <a:pt x="260" y="768"/>
                  </a:lnTo>
                  <a:cubicBezTo>
                    <a:pt x="260" y="747"/>
                    <a:pt x="260" y="725"/>
                    <a:pt x="260" y="725"/>
                  </a:cubicBezTo>
                  <a:cubicBezTo>
                    <a:pt x="87" y="551"/>
                    <a:pt x="130" y="53"/>
                    <a:pt x="130" y="53"/>
                  </a:cubicBezTo>
                  <a:cubicBezTo>
                    <a:pt x="130" y="31"/>
                    <a:pt x="108" y="9"/>
                    <a:pt x="87" y="9"/>
                  </a:cubicBezTo>
                  <a:cubicBezTo>
                    <a:pt x="80" y="3"/>
                    <a:pt x="7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7"/>
            <p:cNvSpPr/>
            <p:nvPr/>
          </p:nvSpPr>
          <p:spPr>
            <a:xfrm>
              <a:off x="1956863" y="4128980"/>
              <a:ext cx="12431" cy="11326"/>
            </a:xfrm>
            <a:custGeom>
              <a:avLst/>
              <a:gdLst/>
              <a:ahLst/>
              <a:cxnLst/>
              <a:rect l="l" t="t" r="r" b="b"/>
              <a:pathLst>
                <a:path w="304" h="277" extrusionOk="0">
                  <a:moveTo>
                    <a:pt x="35" y="0"/>
                  </a:moveTo>
                  <a:cubicBezTo>
                    <a:pt x="27" y="0"/>
                    <a:pt x="22" y="6"/>
                    <a:pt x="22" y="17"/>
                  </a:cubicBezTo>
                  <a:cubicBezTo>
                    <a:pt x="0" y="38"/>
                    <a:pt x="0" y="60"/>
                    <a:pt x="22" y="82"/>
                  </a:cubicBezTo>
                  <a:cubicBezTo>
                    <a:pt x="87" y="125"/>
                    <a:pt x="152" y="168"/>
                    <a:pt x="217" y="255"/>
                  </a:cubicBezTo>
                  <a:cubicBezTo>
                    <a:pt x="217" y="255"/>
                    <a:pt x="239" y="277"/>
                    <a:pt x="239" y="277"/>
                  </a:cubicBezTo>
                  <a:lnTo>
                    <a:pt x="282" y="255"/>
                  </a:lnTo>
                  <a:cubicBezTo>
                    <a:pt x="282" y="255"/>
                    <a:pt x="304" y="233"/>
                    <a:pt x="282" y="212"/>
                  </a:cubicBezTo>
                  <a:cubicBezTo>
                    <a:pt x="239" y="125"/>
                    <a:pt x="152" y="60"/>
                    <a:pt x="65" y="17"/>
                  </a:cubicBezTo>
                  <a:cubicBezTo>
                    <a:pt x="54" y="6"/>
                    <a:pt x="43" y="0"/>
                    <a:pt x="3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7"/>
            <p:cNvSpPr/>
            <p:nvPr/>
          </p:nvSpPr>
          <p:spPr>
            <a:xfrm>
              <a:off x="1971011" y="4140511"/>
              <a:ext cx="12471" cy="10426"/>
            </a:xfrm>
            <a:custGeom>
              <a:avLst/>
              <a:gdLst/>
              <a:ahLst/>
              <a:cxnLst/>
              <a:rect l="l" t="t" r="r" b="b"/>
              <a:pathLst>
                <a:path w="305" h="255" extrusionOk="0">
                  <a:moveTo>
                    <a:pt x="36" y="0"/>
                  </a:moveTo>
                  <a:cubicBezTo>
                    <a:pt x="28" y="0"/>
                    <a:pt x="23" y="6"/>
                    <a:pt x="23" y="17"/>
                  </a:cubicBezTo>
                  <a:cubicBezTo>
                    <a:pt x="1" y="17"/>
                    <a:pt x="1" y="38"/>
                    <a:pt x="23" y="60"/>
                  </a:cubicBezTo>
                  <a:cubicBezTo>
                    <a:pt x="88" y="103"/>
                    <a:pt x="153" y="168"/>
                    <a:pt x="218" y="233"/>
                  </a:cubicBezTo>
                  <a:cubicBezTo>
                    <a:pt x="218" y="255"/>
                    <a:pt x="218" y="255"/>
                    <a:pt x="239" y="255"/>
                  </a:cubicBezTo>
                  <a:lnTo>
                    <a:pt x="261" y="255"/>
                  </a:lnTo>
                  <a:cubicBezTo>
                    <a:pt x="283" y="255"/>
                    <a:pt x="304" y="233"/>
                    <a:pt x="283" y="212"/>
                  </a:cubicBezTo>
                  <a:cubicBezTo>
                    <a:pt x="218" y="125"/>
                    <a:pt x="153" y="60"/>
                    <a:pt x="66" y="17"/>
                  </a:cubicBezTo>
                  <a:cubicBezTo>
                    <a:pt x="55" y="6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7"/>
            <p:cNvSpPr/>
            <p:nvPr/>
          </p:nvSpPr>
          <p:spPr>
            <a:xfrm>
              <a:off x="1944433" y="4133396"/>
              <a:ext cx="12471" cy="10467"/>
            </a:xfrm>
            <a:custGeom>
              <a:avLst/>
              <a:gdLst/>
              <a:ahLst/>
              <a:cxnLst/>
              <a:rect l="l" t="t" r="r" b="b"/>
              <a:pathLst>
                <a:path w="305" h="256" extrusionOk="0">
                  <a:moveTo>
                    <a:pt x="55" y="1"/>
                  </a:moveTo>
                  <a:cubicBezTo>
                    <a:pt x="44" y="1"/>
                    <a:pt x="33" y="6"/>
                    <a:pt x="22" y="17"/>
                  </a:cubicBezTo>
                  <a:cubicBezTo>
                    <a:pt x="0" y="17"/>
                    <a:pt x="0" y="39"/>
                    <a:pt x="22" y="60"/>
                  </a:cubicBezTo>
                  <a:cubicBezTo>
                    <a:pt x="87" y="104"/>
                    <a:pt x="152" y="169"/>
                    <a:pt x="217" y="234"/>
                  </a:cubicBezTo>
                  <a:cubicBezTo>
                    <a:pt x="217" y="256"/>
                    <a:pt x="239" y="256"/>
                    <a:pt x="261" y="256"/>
                  </a:cubicBezTo>
                  <a:lnTo>
                    <a:pt x="282" y="256"/>
                  </a:lnTo>
                  <a:cubicBezTo>
                    <a:pt x="304" y="256"/>
                    <a:pt x="304" y="234"/>
                    <a:pt x="304" y="212"/>
                  </a:cubicBezTo>
                  <a:cubicBezTo>
                    <a:pt x="239" y="125"/>
                    <a:pt x="152" y="60"/>
                    <a:pt x="87" y="17"/>
                  </a:cubicBezTo>
                  <a:cubicBezTo>
                    <a:pt x="76" y="6"/>
                    <a:pt x="66" y="1"/>
                    <a:pt x="5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7"/>
            <p:cNvSpPr/>
            <p:nvPr/>
          </p:nvSpPr>
          <p:spPr>
            <a:xfrm>
              <a:off x="1937359" y="4118349"/>
              <a:ext cx="12431" cy="10426"/>
            </a:xfrm>
            <a:custGeom>
              <a:avLst/>
              <a:gdLst/>
              <a:ahLst/>
              <a:cxnLst/>
              <a:rect l="l" t="t" r="r" b="b"/>
              <a:pathLst>
                <a:path w="304" h="255" extrusionOk="0">
                  <a:moveTo>
                    <a:pt x="54" y="0"/>
                  </a:moveTo>
                  <a:cubicBezTo>
                    <a:pt x="43" y="0"/>
                    <a:pt x="33" y="6"/>
                    <a:pt x="22" y="17"/>
                  </a:cubicBezTo>
                  <a:cubicBezTo>
                    <a:pt x="0" y="17"/>
                    <a:pt x="0" y="38"/>
                    <a:pt x="22" y="60"/>
                  </a:cubicBezTo>
                  <a:cubicBezTo>
                    <a:pt x="87" y="103"/>
                    <a:pt x="152" y="168"/>
                    <a:pt x="217" y="233"/>
                  </a:cubicBezTo>
                  <a:cubicBezTo>
                    <a:pt x="217" y="255"/>
                    <a:pt x="239" y="255"/>
                    <a:pt x="260" y="255"/>
                  </a:cubicBezTo>
                  <a:lnTo>
                    <a:pt x="282" y="255"/>
                  </a:lnTo>
                  <a:cubicBezTo>
                    <a:pt x="304" y="255"/>
                    <a:pt x="304" y="233"/>
                    <a:pt x="304" y="212"/>
                  </a:cubicBezTo>
                  <a:cubicBezTo>
                    <a:pt x="239" y="125"/>
                    <a:pt x="152" y="60"/>
                    <a:pt x="87" y="17"/>
                  </a:cubicBezTo>
                  <a:cubicBezTo>
                    <a:pt x="76" y="6"/>
                    <a:pt x="65" y="0"/>
                    <a:pt x="5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7"/>
            <p:cNvSpPr/>
            <p:nvPr/>
          </p:nvSpPr>
          <p:spPr>
            <a:xfrm>
              <a:off x="1961279" y="4144723"/>
              <a:ext cx="12431" cy="10672"/>
            </a:xfrm>
            <a:custGeom>
              <a:avLst/>
              <a:gdLst/>
              <a:ahLst/>
              <a:cxnLst/>
              <a:rect l="l" t="t" r="r" b="b"/>
              <a:pathLst>
                <a:path w="304" h="261" extrusionOk="0">
                  <a:moveTo>
                    <a:pt x="65" y="0"/>
                  </a:moveTo>
                  <a:cubicBezTo>
                    <a:pt x="44" y="0"/>
                    <a:pt x="22" y="0"/>
                    <a:pt x="22" y="22"/>
                  </a:cubicBezTo>
                  <a:cubicBezTo>
                    <a:pt x="0" y="44"/>
                    <a:pt x="0" y="65"/>
                    <a:pt x="22" y="65"/>
                  </a:cubicBezTo>
                  <a:cubicBezTo>
                    <a:pt x="87" y="109"/>
                    <a:pt x="152" y="174"/>
                    <a:pt x="217" y="239"/>
                  </a:cubicBezTo>
                  <a:cubicBezTo>
                    <a:pt x="217" y="260"/>
                    <a:pt x="217" y="260"/>
                    <a:pt x="239" y="260"/>
                  </a:cubicBezTo>
                  <a:lnTo>
                    <a:pt x="261" y="260"/>
                  </a:lnTo>
                  <a:cubicBezTo>
                    <a:pt x="282" y="260"/>
                    <a:pt x="304" y="239"/>
                    <a:pt x="282" y="217"/>
                  </a:cubicBezTo>
                  <a:cubicBezTo>
                    <a:pt x="217" y="130"/>
                    <a:pt x="152" y="65"/>
                    <a:pt x="6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7"/>
            <p:cNvSpPr/>
            <p:nvPr/>
          </p:nvSpPr>
          <p:spPr>
            <a:xfrm>
              <a:off x="1907183" y="4211207"/>
              <a:ext cx="8914" cy="13329"/>
            </a:xfrm>
            <a:custGeom>
              <a:avLst/>
              <a:gdLst/>
              <a:ahLst/>
              <a:cxnLst/>
              <a:rect l="l" t="t" r="r" b="b"/>
              <a:pathLst>
                <a:path w="218" h="326" extrusionOk="0">
                  <a:moveTo>
                    <a:pt x="23" y="0"/>
                  </a:moveTo>
                  <a:cubicBezTo>
                    <a:pt x="1" y="22"/>
                    <a:pt x="1" y="44"/>
                    <a:pt x="23" y="65"/>
                  </a:cubicBezTo>
                  <a:cubicBezTo>
                    <a:pt x="66" y="130"/>
                    <a:pt x="109" y="195"/>
                    <a:pt x="131" y="282"/>
                  </a:cubicBezTo>
                  <a:cubicBezTo>
                    <a:pt x="153" y="304"/>
                    <a:pt x="153" y="325"/>
                    <a:pt x="174" y="325"/>
                  </a:cubicBezTo>
                  <a:cubicBezTo>
                    <a:pt x="196" y="325"/>
                    <a:pt x="218" y="304"/>
                    <a:pt x="218" y="282"/>
                  </a:cubicBezTo>
                  <a:cubicBezTo>
                    <a:pt x="174" y="174"/>
                    <a:pt x="131" y="87"/>
                    <a:pt x="6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7"/>
            <p:cNvSpPr/>
            <p:nvPr/>
          </p:nvSpPr>
          <p:spPr>
            <a:xfrm>
              <a:off x="1916956" y="4226254"/>
              <a:ext cx="8914" cy="13370"/>
            </a:xfrm>
            <a:custGeom>
              <a:avLst/>
              <a:gdLst/>
              <a:ahLst/>
              <a:cxnLst/>
              <a:rect l="l" t="t" r="r" b="b"/>
              <a:pathLst>
                <a:path w="218" h="327" extrusionOk="0">
                  <a:moveTo>
                    <a:pt x="22" y="1"/>
                  </a:moveTo>
                  <a:cubicBezTo>
                    <a:pt x="0" y="23"/>
                    <a:pt x="0" y="44"/>
                    <a:pt x="22" y="66"/>
                  </a:cubicBezTo>
                  <a:cubicBezTo>
                    <a:pt x="65" y="131"/>
                    <a:pt x="109" y="218"/>
                    <a:pt x="130" y="283"/>
                  </a:cubicBezTo>
                  <a:cubicBezTo>
                    <a:pt x="130" y="304"/>
                    <a:pt x="152" y="326"/>
                    <a:pt x="174" y="326"/>
                  </a:cubicBezTo>
                  <a:cubicBezTo>
                    <a:pt x="196" y="326"/>
                    <a:pt x="217" y="304"/>
                    <a:pt x="217" y="283"/>
                  </a:cubicBezTo>
                  <a:cubicBezTo>
                    <a:pt x="174" y="174"/>
                    <a:pt x="130" y="88"/>
                    <a:pt x="6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7"/>
            <p:cNvSpPr/>
            <p:nvPr/>
          </p:nvSpPr>
          <p:spPr>
            <a:xfrm>
              <a:off x="1894181" y="4210471"/>
              <a:ext cx="9527" cy="14065"/>
            </a:xfrm>
            <a:custGeom>
              <a:avLst/>
              <a:gdLst/>
              <a:ahLst/>
              <a:cxnLst/>
              <a:rect l="l" t="t" r="r" b="b"/>
              <a:pathLst>
                <a:path w="233" h="344" extrusionOk="0">
                  <a:moveTo>
                    <a:pt x="53" y="0"/>
                  </a:moveTo>
                  <a:cubicBezTo>
                    <a:pt x="28" y="0"/>
                    <a:pt x="0" y="31"/>
                    <a:pt x="15" y="62"/>
                  </a:cubicBezTo>
                  <a:cubicBezTo>
                    <a:pt x="80" y="127"/>
                    <a:pt x="124" y="213"/>
                    <a:pt x="145" y="300"/>
                  </a:cubicBezTo>
                  <a:cubicBezTo>
                    <a:pt x="145" y="322"/>
                    <a:pt x="167" y="322"/>
                    <a:pt x="189" y="322"/>
                  </a:cubicBezTo>
                  <a:lnTo>
                    <a:pt x="189" y="343"/>
                  </a:lnTo>
                  <a:cubicBezTo>
                    <a:pt x="211" y="322"/>
                    <a:pt x="232" y="322"/>
                    <a:pt x="232" y="300"/>
                  </a:cubicBezTo>
                  <a:cubicBezTo>
                    <a:pt x="189" y="192"/>
                    <a:pt x="145" y="105"/>
                    <a:pt x="80" y="18"/>
                  </a:cubicBezTo>
                  <a:cubicBezTo>
                    <a:pt x="74" y="6"/>
                    <a:pt x="64" y="0"/>
                    <a:pt x="53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7"/>
            <p:cNvSpPr/>
            <p:nvPr/>
          </p:nvSpPr>
          <p:spPr>
            <a:xfrm>
              <a:off x="1892381" y="4194525"/>
              <a:ext cx="9527" cy="14065"/>
            </a:xfrm>
            <a:custGeom>
              <a:avLst/>
              <a:gdLst/>
              <a:ahLst/>
              <a:cxnLst/>
              <a:rect l="l" t="t" r="r" b="b"/>
              <a:pathLst>
                <a:path w="233" h="344" extrusionOk="0">
                  <a:moveTo>
                    <a:pt x="54" y="0"/>
                  </a:moveTo>
                  <a:cubicBezTo>
                    <a:pt x="29" y="0"/>
                    <a:pt x="1" y="31"/>
                    <a:pt x="16" y="61"/>
                  </a:cubicBezTo>
                  <a:cubicBezTo>
                    <a:pt x="81" y="126"/>
                    <a:pt x="124" y="213"/>
                    <a:pt x="146" y="300"/>
                  </a:cubicBezTo>
                  <a:cubicBezTo>
                    <a:pt x="146" y="300"/>
                    <a:pt x="168" y="322"/>
                    <a:pt x="189" y="322"/>
                  </a:cubicBezTo>
                  <a:lnTo>
                    <a:pt x="189" y="343"/>
                  </a:lnTo>
                  <a:cubicBezTo>
                    <a:pt x="211" y="322"/>
                    <a:pt x="233" y="300"/>
                    <a:pt x="233" y="300"/>
                  </a:cubicBezTo>
                  <a:cubicBezTo>
                    <a:pt x="189" y="191"/>
                    <a:pt x="146" y="105"/>
                    <a:pt x="81" y="18"/>
                  </a:cubicBezTo>
                  <a:cubicBezTo>
                    <a:pt x="75" y="5"/>
                    <a:pt x="65" y="0"/>
                    <a:pt x="5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7"/>
            <p:cNvSpPr/>
            <p:nvPr/>
          </p:nvSpPr>
          <p:spPr>
            <a:xfrm>
              <a:off x="1904975" y="4227440"/>
              <a:ext cx="10263" cy="13043"/>
            </a:xfrm>
            <a:custGeom>
              <a:avLst/>
              <a:gdLst/>
              <a:ahLst/>
              <a:cxnLst/>
              <a:rect l="l" t="t" r="r" b="b"/>
              <a:pathLst>
                <a:path w="251" h="319" extrusionOk="0">
                  <a:moveTo>
                    <a:pt x="74" y="1"/>
                  </a:moveTo>
                  <a:cubicBezTo>
                    <a:pt x="42" y="1"/>
                    <a:pt x="0" y="42"/>
                    <a:pt x="33" y="59"/>
                  </a:cubicBezTo>
                  <a:cubicBezTo>
                    <a:pt x="98" y="124"/>
                    <a:pt x="142" y="210"/>
                    <a:pt x="163" y="297"/>
                  </a:cubicBezTo>
                  <a:cubicBezTo>
                    <a:pt x="163" y="297"/>
                    <a:pt x="185" y="319"/>
                    <a:pt x="207" y="319"/>
                  </a:cubicBezTo>
                  <a:cubicBezTo>
                    <a:pt x="228" y="319"/>
                    <a:pt x="250" y="297"/>
                    <a:pt x="250" y="275"/>
                  </a:cubicBezTo>
                  <a:cubicBezTo>
                    <a:pt x="207" y="189"/>
                    <a:pt x="163" y="102"/>
                    <a:pt x="98" y="15"/>
                  </a:cubicBezTo>
                  <a:cubicBezTo>
                    <a:pt x="93" y="5"/>
                    <a:pt x="84" y="1"/>
                    <a:pt x="74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7"/>
            <p:cNvSpPr/>
            <p:nvPr/>
          </p:nvSpPr>
          <p:spPr>
            <a:xfrm>
              <a:off x="1501197" y="4232102"/>
              <a:ext cx="8914" cy="12839"/>
            </a:xfrm>
            <a:custGeom>
              <a:avLst/>
              <a:gdLst/>
              <a:ahLst/>
              <a:cxnLst/>
              <a:rect l="l" t="t" r="r" b="b"/>
              <a:pathLst>
                <a:path w="218" h="314" extrusionOk="0">
                  <a:moveTo>
                    <a:pt x="177" y="1"/>
                  </a:moveTo>
                  <a:cubicBezTo>
                    <a:pt x="163" y="1"/>
                    <a:pt x="152" y="16"/>
                    <a:pt x="152" y="31"/>
                  </a:cubicBezTo>
                  <a:cubicBezTo>
                    <a:pt x="109" y="96"/>
                    <a:pt x="65" y="183"/>
                    <a:pt x="0" y="248"/>
                  </a:cubicBezTo>
                  <a:cubicBezTo>
                    <a:pt x="0" y="248"/>
                    <a:pt x="0" y="291"/>
                    <a:pt x="0" y="291"/>
                  </a:cubicBezTo>
                  <a:cubicBezTo>
                    <a:pt x="22" y="313"/>
                    <a:pt x="22" y="313"/>
                    <a:pt x="44" y="313"/>
                  </a:cubicBezTo>
                  <a:cubicBezTo>
                    <a:pt x="130" y="226"/>
                    <a:pt x="174" y="140"/>
                    <a:pt x="217" y="53"/>
                  </a:cubicBezTo>
                  <a:cubicBezTo>
                    <a:pt x="217" y="31"/>
                    <a:pt x="217" y="10"/>
                    <a:pt x="195" y="10"/>
                  </a:cubicBezTo>
                  <a:cubicBezTo>
                    <a:pt x="189" y="3"/>
                    <a:pt x="183" y="1"/>
                    <a:pt x="17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7"/>
            <p:cNvSpPr/>
            <p:nvPr/>
          </p:nvSpPr>
          <p:spPr>
            <a:xfrm>
              <a:off x="1492324" y="4247557"/>
              <a:ext cx="9773" cy="13329"/>
            </a:xfrm>
            <a:custGeom>
              <a:avLst/>
              <a:gdLst/>
              <a:ahLst/>
              <a:cxnLst/>
              <a:rect l="l" t="t" r="r" b="b"/>
              <a:pathLst>
                <a:path w="239" h="326" extrusionOk="0">
                  <a:moveTo>
                    <a:pt x="217" y="0"/>
                  </a:moveTo>
                  <a:cubicBezTo>
                    <a:pt x="196" y="0"/>
                    <a:pt x="174" y="0"/>
                    <a:pt x="152" y="22"/>
                  </a:cubicBezTo>
                  <a:cubicBezTo>
                    <a:pt x="130" y="109"/>
                    <a:pt x="87" y="174"/>
                    <a:pt x="22" y="239"/>
                  </a:cubicBezTo>
                  <a:cubicBezTo>
                    <a:pt x="0" y="260"/>
                    <a:pt x="0" y="282"/>
                    <a:pt x="22" y="304"/>
                  </a:cubicBezTo>
                  <a:cubicBezTo>
                    <a:pt x="22" y="304"/>
                    <a:pt x="44" y="325"/>
                    <a:pt x="44" y="325"/>
                  </a:cubicBezTo>
                  <a:cubicBezTo>
                    <a:pt x="65" y="325"/>
                    <a:pt x="65" y="304"/>
                    <a:pt x="65" y="304"/>
                  </a:cubicBezTo>
                  <a:cubicBezTo>
                    <a:pt x="130" y="239"/>
                    <a:pt x="196" y="152"/>
                    <a:pt x="217" y="65"/>
                  </a:cubicBezTo>
                  <a:cubicBezTo>
                    <a:pt x="239" y="44"/>
                    <a:pt x="217" y="22"/>
                    <a:pt x="217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7"/>
            <p:cNvSpPr/>
            <p:nvPr/>
          </p:nvSpPr>
          <p:spPr>
            <a:xfrm>
              <a:off x="1494982" y="4220939"/>
              <a:ext cx="9773" cy="12471"/>
            </a:xfrm>
            <a:custGeom>
              <a:avLst/>
              <a:gdLst/>
              <a:ahLst/>
              <a:cxnLst/>
              <a:rect l="l" t="t" r="r" b="b"/>
              <a:pathLst>
                <a:path w="239" h="305" extrusionOk="0">
                  <a:moveTo>
                    <a:pt x="196" y="1"/>
                  </a:moveTo>
                  <a:cubicBezTo>
                    <a:pt x="174" y="1"/>
                    <a:pt x="152" y="1"/>
                    <a:pt x="152" y="22"/>
                  </a:cubicBezTo>
                  <a:cubicBezTo>
                    <a:pt x="131" y="87"/>
                    <a:pt x="65" y="174"/>
                    <a:pt x="22" y="239"/>
                  </a:cubicBezTo>
                  <a:cubicBezTo>
                    <a:pt x="0" y="261"/>
                    <a:pt x="0" y="283"/>
                    <a:pt x="22" y="283"/>
                  </a:cubicBezTo>
                  <a:cubicBezTo>
                    <a:pt x="22" y="304"/>
                    <a:pt x="44" y="304"/>
                    <a:pt x="44" y="304"/>
                  </a:cubicBezTo>
                  <a:lnTo>
                    <a:pt x="65" y="304"/>
                  </a:lnTo>
                  <a:cubicBezTo>
                    <a:pt x="131" y="218"/>
                    <a:pt x="196" y="153"/>
                    <a:pt x="217" y="44"/>
                  </a:cubicBezTo>
                  <a:cubicBezTo>
                    <a:pt x="239" y="22"/>
                    <a:pt x="217" y="1"/>
                    <a:pt x="19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7"/>
            <p:cNvSpPr/>
            <p:nvPr/>
          </p:nvSpPr>
          <p:spPr>
            <a:xfrm>
              <a:off x="1508271" y="4211207"/>
              <a:ext cx="9814" cy="13329"/>
            </a:xfrm>
            <a:custGeom>
              <a:avLst/>
              <a:gdLst/>
              <a:ahLst/>
              <a:cxnLst/>
              <a:rect l="l" t="t" r="r" b="b"/>
              <a:pathLst>
                <a:path w="240" h="326" extrusionOk="0">
                  <a:moveTo>
                    <a:pt x="196" y="0"/>
                  </a:moveTo>
                  <a:cubicBezTo>
                    <a:pt x="174" y="0"/>
                    <a:pt x="152" y="0"/>
                    <a:pt x="152" y="22"/>
                  </a:cubicBezTo>
                  <a:cubicBezTo>
                    <a:pt x="109" y="109"/>
                    <a:pt x="66" y="174"/>
                    <a:pt x="22" y="239"/>
                  </a:cubicBezTo>
                  <a:cubicBezTo>
                    <a:pt x="1" y="260"/>
                    <a:pt x="1" y="282"/>
                    <a:pt x="22" y="304"/>
                  </a:cubicBezTo>
                  <a:cubicBezTo>
                    <a:pt x="22" y="304"/>
                    <a:pt x="22" y="325"/>
                    <a:pt x="44" y="325"/>
                  </a:cubicBezTo>
                  <a:lnTo>
                    <a:pt x="66" y="304"/>
                  </a:lnTo>
                  <a:cubicBezTo>
                    <a:pt x="131" y="239"/>
                    <a:pt x="174" y="152"/>
                    <a:pt x="217" y="65"/>
                  </a:cubicBezTo>
                  <a:cubicBezTo>
                    <a:pt x="239" y="44"/>
                    <a:pt x="217" y="22"/>
                    <a:pt x="19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7"/>
            <p:cNvSpPr/>
            <p:nvPr/>
          </p:nvSpPr>
          <p:spPr>
            <a:xfrm>
              <a:off x="1486109" y="4238685"/>
              <a:ext cx="9814" cy="13329"/>
            </a:xfrm>
            <a:custGeom>
              <a:avLst/>
              <a:gdLst/>
              <a:ahLst/>
              <a:cxnLst/>
              <a:rect l="l" t="t" r="r" b="b"/>
              <a:pathLst>
                <a:path w="240" h="326" extrusionOk="0">
                  <a:moveTo>
                    <a:pt x="196" y="0"/>
                  </a:moveTo>
                  <a:cubicBezTo>
                    <a:pt x="174" y="0"/>
                    <a:pt x="152" y="0"/>
                    <a:pt x="152" y="22"/>
                  </a:cubicBezTo>
                  <a:cubicBezTo>
                    <a:pt x="109" y="109"/>
                    <a:pt x="66" y="174"/>
                    <a:pt x="22" y="239"/>
                  </a:cubicBezTo>
                  <a:cubicBezTo>
                    <a:pt x="1" y="261"/>
                    <a:pt x="1" y="282"/>
                    <a:pt x="22" y="304"/>
                  </a:cubicBezTo>
                  <a:cubicBezTo>
                    <a:pt x="22" y="304"/>
                    <a:pt x="22" y="326"/>
                    <a:pt x="44" y="326"/>
                  </a:cubicBezTo>
                  <a:lnTo>
                    <a:pt x="66" y="304"/>
                  </a:lnTo>
                  <a:cubicBezTo>
                    <a:pt x="131" y="239"/>
                    <a:pt x="174" y="152"/>
                    <a:pt x="217" y="65"/>
                  </a:cubicBezTo>
                  <a:cubicBezTo>
                    <a:pt x="239" y="44"/>
                    <a:pt x="217" y="22"/>
                    <a:pt x="19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7"/>
            <p:cNvSpPr/>
            <p:nvPr/>
          </p:nvSpPr>
          <p:spPr>
            <a:xfrm>
              <a:off x="1401019" y="4183485"/>
              <a:ext cx="13003" cy="10017"/>
            </a:xfrm>
            <a:custGeom>
              <a:avLst/>
              <a:gdLst/>
              <a:ahLst/>
              <a:cxnLst/>
              <a:rect l="l" t="t" r="r" b="b"/>
              <a:pathLst>
                <a:path w="318" h="245" extrusionOk="0">
                  <a:moveTo>
                    <a:pt x="254" y="0"/>
                  </a:moveTo>
                  <a:cubicBezTo>
                    <a:pt x="248" y="0"/>
                    <a:pt x="243" y="2"/>
                    <a:pt x="239" y="6"/>
                  </a:cubicBezTo>
                  <a:cubicBezTo>
                    <a:pt x="174" y="71"/>
                    <a:pt x="109" y="136"/>
                    <a:pt x="22" y="158"/>
                  </a:cubicBezTo>
                  <a:cubicBezTo>
                    <a:pt x="0" y="180"/>
                    <a:pt x="0" y="201"/>
                    <a:pt x="0" y="223"/>
                  </a:cubicBezTo>
                  <a:cubicBezTo>
                    <a:pt x="0" y="223"/>
                    <a:pt x="22" y="245"/>
                    <a:pt x="44" y="245"/>
                  </a:cubicBezTo>
                  <a:cubicBezTo>
                    <a:pt x="130" y="201"/>
                    <a:pt x="217" y="136"/>
                    <a:pt x="282" y="71"/>
                  </a:cubicBezTo>
                  <a:cubicBezTo>
                    <a:pt x="318" y="36"/>
                    <a:pt x="281" y="0"/>
                    <a:pt x="25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7"/>
            <p:cNvSpPr/>
            <p:nvPr/>
          </p:nvSpPr>
          <p:spPr>
            <a:xfrm>
              <a:off x="1386872" y="4195016"/>
              <a:ext cx="14025" cy="10017"/>
            </a:xfrm>
            <a:custGeom>
              <a:avLst/>
              <a:gdLst/>
              <a:ahLst/>
              <a:cxnLst/>
              <a:rect l="l" t="t" r="r" b="b"/>
              <a:pathLst>
                <a:path w="343" h="245" extrusionOk="0">
                  <a:moveTo>
                    <a:pt x="283" y="0"/>
                  </a:moveTo>
                  <a:cubicBezTo>
                    <a:pt x="275" y="0"/>
                    <a:pt x="268" y="2"/>
                    <a:pt x="260" y="6"/>
                  </a:cubicBezTo>
                  <a:cubicBezTo>
                    <a:pt x="195" y="71"/>
                    <a:pt x="129" y="136"/>
                    <a:pt x="64" y="179"/>
                  </a:cubicBezTo>
                  <a:cubicBezTo>
                    <a:pt x="57" y="177"/>
                    <a:pt x="51" y="176"/>
                    <a:pt x="45" y="176"/>
                  </a:cubicBezTo>
                  <a:cubicBezTo>
                    <a:pt x="0" y="176"/>
                    <a:pt x="7" y="245"/>
                    <a:pt x="64" y="245"/>
                  </a:cubicBezTo>
                  <a:lnTo>
                    <a:pt x="86" y="245"/>
                  </a:lnTo>
                  <a:cubicBezTo>
                    <a:pt x="173" y="201"/>
                    <a:pt x="260" y="136"/>
                    <a:pt x="325" y="71"/>
                  </a:cubicBezTo>
                  <a:cubicBezTo>
                    <a:pt x="342" y="36"/>
                    <a:pt x="317" y="0"/>
                    <a:pt x="283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7"/>
            <p:cNvSpPr/>
            <p:nvPr/>
          </p:nvSpPr>
          <p:spPr>
            <a:xfrm>
              <a:off x="1399220" y="4170728"/>
              <a:ext cx="13821" cy="10385"/>
            </a:xfrm>
            <a:custGeom>
              <a:avLst/>
              <a:gdLst/>
              <a:ahLst/>
              <a:cxnLst/>
              <a:rect l="l" t="t" r="r" b="b"/>
              <a:pathLst>
                <a:path w="338" h="254" extrusionOk="0">
                  <a:moveTo>
                    <a:pt x="272" y="0"/>
                  </a:moveTo>
                  <a:cubicBezTo>
                    <a:pt x="261" y="0"/>
                    <a:pt x="250" y="5"/>
                    <a:pt x="239" y="15"/>
                  </a:cubicBezTo>
                  <a:cubicBezTo>
                    <a:pt x="196" y="80"/>
                    <a:pt x="109" y="123"/>
                    <a:pt x="44" y="166"/>
                  </a:cubicBezTo>
                  <a:cubicBezTo>
                    <a:pt x="23" y="166"/>
                    <a:pt x="1" y="188"/>
                    <a:pt x="23" y="210"/>
                  </a:cubicBezTo>
                  <a:cubicBezTo>
                    <a:pt x="23" y="231"/>
                    <a:pt x="23" y="253"/>
                    <a:pt x="44" y="253"/>
                  </a:cubicBezTo>
                  <a:lnTo>
                    <a:pt x="66" y="253"/>
                  </a:lnTo>
                  <a:cubicBezTo>
                    <a:pt x="153" y="210"/>
                    <a:pt x="239" y="145"/>
                    <a:pt x="304" y="80"/>
                  </a:cubicBezTo>
                  <a:cubicBezTo>
                    <a:pt x="338" y="46"/>
                    <a:pt x="307" y="0"/>
                    <a:pt x="272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7"/>
            <p:cNvSpPr/>
            <p:nvPr/>
          </p:nvSpPr>
          <p:spPr>
            <a:xfrm>
              <a:off x="1416966" y="4170401"/>
              <a:ext cx="12471" cy="9813"/>
            </a:xfrm>
            <a:custGeom>
              <a:avLst/>
              <a:gdLst/>
              <a:ahLst/>
              <a:cxnLst/>
              <a:rect l="l" t="t" r="r" b="b"/>
              <a:pathLst>
                <a:path w="305" h="240" extrusionOk="0">
                  <a:moveTo>
                    <a:pt x="239" y="1"/>
                  </a:moveTo>
                  <a:cubicBezTo>
                    <a:pt x="174" y="66"/>
                    <a:pt x="109" y="131"/>
                    <a:pt x="22" y="153"/>
                  </a:cubicBezTo>
                  <a:cubicBezTo>
                    <a:pt x="1" y="174"/>
                    <a:pt x="1" y="196"/>
                    <a:pt x="1" y="218"/>
                  </a:cubicBezTo>
                  <a:cubicBezTo>
                    <a:pt x="1" y="218"/>
                    <a:pt x="22" y="239"/>
                    <a:pt x="44" y="239"/>
                  </a:cubicBezTo>
                  <a:cubicBezTo>
                    <a:pt x="131" y="196"/>
                    <a:pt x="217" y="131"/>
                    <a:pt x="282" y="66"/>
                  </a:cubicBezTo>
                  <a:cubicBezTo>
                    <a:pt x="304" y="44"/>
                    <a:pt x="304" y="23"/>
                    <a:pt x="282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7"/>
            <p:cNvSpPr/>
            <p:nvPr/>
          </p:nvSpPr>
          <p:spPr>
            <a:xfrm>
              <a:off x="1384173" y="4184589"/>
              <a:ext cx="13330" cy="9813"/>
            </a:xfrm>
            <a:custGeom>
              <a:avLst/>
              <a:gdLst/>
              <a:ahLst/>
              <a:cxnLst/>
              <a:rect l="l" t="t" r="r" b="b"/>
              <a:pathLst>
                <a:path w="326" h="240" extrusionOk="0">
                  <a:moveTo>
                    <a:pt x="261" y="1"/>
                  </a:moveTo>
                  <a:cubicBezTo>
                    <a:pt x="195" y="66"/>
                    <a:pt x="130" y="131"/>
                    <a:pt x="44" y="174"/>
                  </a:cubicBezTo>
                  <a:cubicBezTo>
                    <a:pt x="22" y="174"/>
                    <a:pt x="0" y="196"/>
                    <a:pt x="22" y="218"/>
                  </a:cubicBezTo>
                  <a:cubicBezTo>
                    <a:pt x="22" y="239"/>
                    <a:pt x="44" y="239"/>
                    <a:pt x="44" y="239"/>
                  </a:cubicBezTo>
                  <a:lnTo>
                    <a:pt x="65" y="239"/>
                  </a:lnTo>
                  <a:cubicBezTo>
                    <a:pt x="152" y="196"/>
                    <a:pt x="239" y="131"/>
                    <a:pt x="304" y="66"/>
                  </a:cubicBezTo>
                  <a:cubicBezTo>
                    <a:pt x="326" y="44"/>
                    <a:pt x="326" y="23"/>
                    <a:pt x="304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7"/>
            <p:cNvSpPr/>
            <p:nvPr/>
          </p:nvSpPr>
          <p:spPr>
            <a:xfrm>
              <a:off x="1509170" y="4009954"/>
              <a:ext cx="103738" cy="40233"/>
            </a:xfrm>
            <a:custGeom>
              <a:avLst/>
              <a:gdLst/>
              <a:ahLst/>
              <a:cxnLst/>
              <a:rect l="l" t="t" r="r" b="b"/>
              <a:pathLst>
                <a:path w="2537" h="984" extrusionOk="0">
                  <a:moveTo>
                    <a:pt x="2277" y="1"/>
                  </a:moveTo>
                  <a:lnTo>
                    <a:pt x="1443" y="128"/>
                  </a:lnTo>
                  <a:lnTo>
                    <a:pt x="1443" y="128"/>
                  </a:lnTo>
                  <a:cubicBezTo>
                    <a:pt x="1428" y="90"/>
                    <a:pt x="1397" y="67"/>
                    <a:pt x="1346" y="67"/>
                  </a:cubicBezTo>
                  <a:cubicBezTo>
                    <a:pt x="1307" y="67"/>
                    <a:pt x="1256" y="80"/>
                    <a:pt x="1193" y="109"/>
                  </a:cubicBezTo>
                  <a:cubicBezTo>
                    <a:pt x="1139" y="131"/>
                    <a:pt x="1097" y="157"/>
                    <a:pt x="1067" y="185"/>
                  </a:cubicBezTo>
                  <a:lnTo>
                    <a:pt x="1067" y="185"/>
                  </a:lnTo>
                  <a:lnTo>
                    <a:pt x="0" y="348"/>
                  </a:lnTo>
                  <a:cubicBezTo>
                    <a:pt x="0" y="348"/>
                    <a:pt x="212" y="984"/>
                    <a:pt x="691" y="984"/>
                  </a:cubicBezTo>
                  <a:cubicBezTo>
                    <a:pt x="720" y="984"/>
                    <a:pt x="750" y="981"/>
                    <a:pt x="781" y="976"/>
                  </a:cubicBezTo>
                  <a:cubicBezTo>
                    <a:pt x="942" y="943"/>
                    <a:pt x="1097" y="822"/>
                    <a:pt x="1218" y="678"/>
                  </a:cubicBezTo>
                  <a:lnTo>
                    <a:pt x="1218" y="678"/>
                  </a:lnTo>
                  <a:cubicBezTo>
                    <a:pt x="1372" y="795"/>
                    <a:pt x="1586" y="881"/>
                    <a:pt x="1788" y="881"/>
                  </a:cubicBezTo>
                  <a:cubicBezTo>
                    <a:pt x="1860" y="881"/>
                    <a:pt x="1929" y="870"/>
                    <a:pt x="1995" y="846"/>
                  </a:cubicBezTo>
                  <a:cubicBezTo>
                    <a:pt x="2537" y="651"/>
                    <a:pt x="2277" y="1"/>
                    <a:pt x="22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7"/>
            <p:cNvSpPr/>
            <p:nvPr/>
          </p:nvSpPr>
          <p:spPr>
            <a:xfrm>
              <a:off x="1507371" y="4008195"/>
              <a:ext cx="100221" cy="43463"/>
            </a:xfrm>
            <a:custGeom>
              <a:avLst/>
              <a:gdLst/>
              <a:ahLst/>
              <a:cxnLst/>
              <a:rect l="l" t="t" r="r" b="b"/>
              <a:pathLst>
                <a:path w="2451" h="1063" extrusionOk="0">
                  <a:moveTo>
                    <a:pt x="1454" y="152"/>
                  </a:moveTo>
                  <a:cubicBezTo>
                    <a:pt x="1454" y="174"/>
                    <a:pt x="1475" y="239"/>
                    <a:pt x="1454" y="326"/>
                  </a:cubicBezTo>
                  <a:cubicBezTo>
                    <a:pt x="1410" y="434"/>
                    <a:pt x="1345" y="542"/>
                    <a:pt x="1258" y="651"/>
                  </a:cubicBezTo>
                  <a:cubicBezTo>
                    <a:pt x="1193" y="607"/>
                    <a:pt x="1128" y="521"/>
                    <a:pt x="1107" y="456"/>
                  </a:cubicBezTo>
                  <a:cubicBezTo>
                    <a:pt x="1063" y="326"/>
                    <a:pt x="1107" y="239"/>
                    <a:pt x="1258" y="174"/>
                  </a:cubicBezTo>
                  <a:cubicBezTo>
                    <a:pt x="1280" y="152"/>
                    <a:pt x="1345" y="152"/>
                    <a:pt x="1389" y="152"/>
                  </a:cubicBezTo>
                  <a:close/>
                  <a:moveTo>
                    <a:pt x="2321" y="0"/>
                  </a:moveTo>
                  <a:cubicBezTo>
                    <a:pt x="2299" y="22"/>
                    <a:pt x="2277" y="44"/>
                    <a:pt x="2299" y="65"/>
                  </a:cubicBezTo>
                  <a:cubicBezTo>
                    <a:pt x="2364" y="239"/>
                    <a:pt x="2364" y="434"/>
                    <a:pt x="2299" y="607"/>
                  </a:cubicBezTo>
                  <a:cubicBezTo>
                    <a:pt x="2256" y="716"/>
                    <a:pt x="2147" y="803"/>
                    <a:pt x="2039" y="846"/>
                  </a:cubicBezTo>
                  <a:cubicBezTo>
                    <a:pt x="1967" y="865"/>
                    <a:pt x="1892" y="875"/>
                    <a:pt x="1816" y="875"/>
                  </a:cubicBezTo>
                  <a:cubicBezTo>
                    <a:pt x="1639" y="875"/>
                    <a:pt x="1460" y="822"/>
                    <a:pt x="1323" y="716"/>
                  </a:cubicBezTo>
                  <a:cubicBezTo>
                    <a:pt x="1410" y="607"/>
                    <a:pt x="1475" y="477"/>
                    <a:pt x="1519" y="347"/>
                  </a:cubicBezTo>
                  <a:cubicBezTo>
                    <a:pt x="1562" y="282"/>
                    <a:pt x="1540" y="174"/>
                    <a:pt x="1497" y="109"/>
                  </a:cubicBezTo>
                  <a:cubicBezTo>
                    <a:pt x="1464" y="76"/>
                    <a:pt x="1426" y="60"/>
                    <a:pt x="1380" y="60"/>
                  </a:cubicBezTo>
                  <a:cubicBezTo>
                    <a:pt x="1334" y="60"/>
                    <a:pt x="1280" y="76"/>
                    <a:pt x="1215" y="109"/>
                  </a:cubicBezTo>
                  <a:cubicBezTo>
                    <a:pt x="1020" y="196"/>
                    <a:pt x="955" y="326"/>
                    <a:pt x="1020" y="477"/>
                  </a:cubicBezTo>
                  <a:cubicBezTo>
                    <a:pt x="1063" y="564"/>
                    <a:pt x="1128" y="651"/>
                    <a:pt x="1215" y="716"/>
                  </a:cubicBezTo>
                  <a:cubicBezTo>
                    <a:pt x="1107" y="846"/>
                    <a:pt x="977" y="933"/>
                    <a:pt x="803" y="954"/>
                  </a:cubicBezTo>
                  <a:cubicBezTo>
                    <a:pt x="773" y="960"/>
                    <a:pt x="744" y="962"/>
                    <a:pt x="716" y="962"/>
                  </a:cubicBezTo>
                  <a:cubicBezTo>
                    <a:pt x="279" y="962"/>
                    <a:pt x="88" y="369"/>
                    <a:pt x="88" y="369"/>
                  </a:cubicBezTo>
                  <a:cubicBezTo>
                    <a:pt x="88" y="347"/>
                    <a:pt x="66" y="347"/>
                    <a:pt x="44" y="347"/>
                  </a:cubicBezTo>
                  <a:cubicBezTo>
                    <a:pt x="23" y="347"/>
                    <a:pt x="1" y="369"/>
                    <a:pt x="1" y="391"/>
                  </a:cubicBezTo>
                  <a:cubicBezTo>
                    <a:pt x="1" y="412"/>
                    <a:pt x="218" y="1063"/>
                    <a:pt x="716" y="1063"/>
                  </a:cubicBezTo>
                  <a:lnTo>
                    <a:pt x="825" y="1041"/>
                  </a:lnTo>
                  <a:cubicBezTo>
                    <a:pt x="998" y="998"/>
                    <a:pt x="1150" y="889"/>
                    <a:pt x="1280" y="759"/>
                  </a:cubicBezTo>
                  <a:cubicBezTo>
                    <a:pt x="1434" y="882"/>
                    <a:pt x="1631" y="940"/>
                    <a:pt x="1825" y="940"/>
                  </a:cubicBezTo>
                  <a:cubicBezTo>
                    <a:pt x="1905" y="940"/>
                    <a:pt x="1985" y="930"/>
                    <a:pt x="2061" y="911"/>
                  </a:cubicBezTo>
                  <a:cubicBezTo>
                    <a:pt x="2191" y="868"/>
                    <a:pt x="2321" y="781"/>
                    <a:pt x="2386" y="651"/>
                  </a:cubicBezTo>
                  <a:cubicBezTo>
                    <a:pt x="2451" y="434"/>
                    <a:pt x="2451" y="217"/>
                    <a:pt x="2364" y="22"/>
                  </a:cubicBezTo>
                  <a:cubicBezTo>
                    <a:pt x="2364" y="0"/>
                    <a:pt x="2342" y="0"/>
                    <a:pt x="2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7"/>
            <p:cNvSpPr/>
            <p:nvPr/>
          </p:nvSpPr>
          <p:spPr>
            <a:xfrm>
              <a:off x="1750292" y="4083553"/>
              <a:ext cx="103779" cy="40233"/>
            </a:xfrm>
            <a:custGeom>
              <a:avLst/>
              <a:gdLst/>
              <a:ahLst/>
              <a:cxnLst/>
              <a:rect l="l" t="t" r="r" b="b"/>
              <a:pathLst>
                <a:path w="2538" h="984" extrusionOk="0">
                  <a:moveTo>
                    <a:pt x="2277" y="0"/>
                  </a:moveTo>
                  <a:lnTo>
                    <a:pt x="1443" y="127"/>
                  </a:lnTo>
                  <a:lnTo>
                    <a:pt x="1443" y="127"/>
                  </a:lnTo>
                  <a:cubicBezTo>
                    <a:pt x="1428" y="89"/>
                    <a:pt x="1397" y="66"/>
                    <a:pt x="1346" y="66"/>
                  </a:cubicBezTo>
                  <a:cubicBezTo>
                    <a:pt x="1307" y="66"/>
                    <a:pt x="1256" y="79"/>
                    <a:pt x="1193" y="109"/>
                  </a:cubicBezTo>
                  <a:cubicBezTo>
                    <a:pt x="1139" y="131"/>
                    <a:pt x="1098" y="156"/>
                    <a:pt x="1067" y="185"/>
                  </a:cubicBezTo>
                  <a:lnTo>
                    <a:pt x="1067" y="185"/>
                  </a:lnTo>
                  <a:lnTo>
                    <a:pt x="0" y="347"/>
                  </a:lnTo>
                  <a:cubicBezTo>
                    <a:pt x="0" y="347"/>
                    <a:pt x="212" y="983"/>
                    <a:pt x="673" y="983"/>
                  </a:cubicBezTo>
                  <a:cubicBezTo>
                    <a:pt x="701" y="983"/>
                    <a:pt x="730" y="981"/>
                    <a:pt x="759" y="976"/>
                  </a:cubicBezTo>
                  <a:cubicBezTo>
                    <a:pt x="929" y="942"/>
                    <a:pt x="1090" y="819"/>
                    <a:pt x="1214" y="674"/>
                  </a:cubicBezTo>
                  <a:lnTo>
                    <a:pt x="1214" y="674"/>
                  </a:lnTo>
                  <a:cubicBezTo>
                    <a:pt x="1368" y="793"/>
                    <a:pt x="1584" y="880"/>
                    <a:pt x="1788" y="880"/>
                  </a:cubicBezTo>
                  <a:cubicBezTo>
                    <a:pt x="1860" y="880"/>
                    <a:pt x="1930" y="869"/>
                    <a:pt x="1995" y="846"/>
                  </a:cubicBezTo>
                  <a:cubicBezTo>
                    <a:pt x="2537" y="651"/>
                    <a:pt x="2277" y="0"/>
                    <a:pt x="2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7"/>
            <p:cNvSpPr/>
            <p:nvPr/>
          </p:nvSpPr>
          <p:spPr>
            <a:xfrm>
              <a:off x="1748534" y="4081918"/>
              <a:ext cx="100181" cy="43341"/>
            </a:xfrm>
            <a:custGeom>
              <a:avLst/>
              <a:gdLst/>
              <a:ahLst/>
              <a:cxnLst/>
              <a:rect l="l" t="t" r="r" b="b"/>
              <a:pathLst>
                <a:path w="2450" h="1060" extrusionOk="0">
                  <a:moveTo>
                    <a:pt x="1431" y="149"/>
                  </a:moveTo>
                  <a:cubicBezTo>
                    <a:pt x="1453" y="192"/>
                    <a:pt x="1453" y="235"/>
                    <a:pt x="1431" y="322"/>
                  </a:cubicBezTo>
                  <a:cubicBezTo>
                    <a:pt x="1388" y="452"/>
                    <a:pt x="1344" y="561"/>
                    <a:pt x="1258" y="647"/>
                  </a:cubicBezTo>
                  <a:cubicBezTo>
                    <a:pt x="1193" y="604"/>
                    <a:pt x="1127" y="539"/>
                    <a:pt x="1084" y="452"/>
                  </a:cubicBezTo>
                  <a:cubicBezTo>
                    <a:pt x="1041" y="344"/>
                    <a:pt x="1084" y="257"/>
                    <a:pt x="1236" y="192"/>
                  </a:cubicBezTo>
                  <a:cubicBezTo>
                    <a:pt x="1279" y="170"/>
                    <a:pt x="1323" y="149"/>
                    <a:pt x="1388" y="149"/>
                  </a:cubicBezTo>
                  <a:close/>
                  <a:moveTo>
                    <a:pt x="2354" y="1"/>
                  </a:moveTo>
                  <a:cubicBezTo>
                    <a:pt x="2322" y="1"/>
                    <a:pt x="2283" y="31"/>
                    <a:pt x="2298" y="62"/>
                  </a:cubicBezTo>
                  <a:cubicBezTo>
                    <a:pt x="2363" y="235"/>
                    <a:pt x="2363" y="431"/>
                    <a:pt x="2298" y="604"/>
                  </a:cubicBezTo>
                  <a:cubicBezTo>
                    <a:pt x="2255" y="734"/>
                    <a:pt x="2146" y="821"/>
                    <a:pt x="2038" y="842"/>
                  </a:cubicBezTo>
                  <a:cubicBezTo>
                    <a:pt x="1960" y="862"/>
                    <a:pt x="1882" y="872"/>
                    <a:pt x="1806" y="872"/>
                  </a:cubicBezTo>
                  <a:cubicBezTo>
                    <a:pt x="1628" y="872"/>
                    <a:pt x="1459" y="819"/>
                    <a:pt x="1323" y="712"/>
                  </a:cubicBezTo>
                  <a:cubicBezTo>
                    <a:pt x="1409" y="604"/>
                    <a:pt x="1474" y="474"/>
                    <a:pt x="1518" y="344"/>
                  </a:cubicBezTo>
                  <a:cubicBezTo>
                    <a:pt x="1539" y="235"/>
                    <a:pt x="1539" y="170"/>
                    <a:pt x="1474" y="105"/>
                  </a:cubicBezTo>
                  <a:cubicBezTo>
                    <a:pt x="1453" y="84"/>
                    <a:pt x="1415" y="73"/>
                    <a:pt x="1369" y="73"/>
                  </a:cubicBezTo>
                  <a:cubicBezTo>
                    <a:pt x="1323" y="73"/>
                    <a:pt x="1268" y="84"/>
                    <a:pt x="1214" y="105"/>
                  </a:cubicBezTo>
                  <a:cubicBezTo>
                    <a:pt x="1019" y="192"/>
                    <a:pt x="954" y="322"/>
                    <a:pt x="1019" y="474"/>
                  </a:cubicBezTo>
                  <a:cubicBezTo>
                    <a:pt x="1062" y="582"/>
                    <a:pt x="1127" y="647"/>
                    <a:pt x="1214" y="712"/>
                  </a:cubicBezTo>
                  <a:cubicBezTo>
                    <a:pt x="1106" y="842"/>
                    <a:pt x="954" y="929"/>
                    <a:pt x="802" y="973"/>
                  </a:cubicBezTo>
                  <a:cubicBezTo>
                    <a:pt x="772" y="978"/>
                    <a:pt x="743" y="980"/>
                    <a:pt x="715" y="980"/>
                  </a:cubicBezTo>
                  <a:cubicBezTo>
                    <a:pt x="278" y="980"/>
                    <a:pt x="87" y="387"/>
                    <a:pt x="87" y="387"/>
                  </a:cubicBezTo>
                  <a:cubicBezTo>
                    <a:pt x="65" y="344"/>
                    <a:pt x="43" y="344"/>
                    <a:pt x="22" y="344"/>
                  </a:cubicBezTo>
                  <a:cubicBezTo>
                    <a:pt x="0" y="365"/>
                    <a:pt x="0" y="387"/>
                    <a:pt x="0" y="409"/>
                  </a:cubicBezTo>
                  <a:cubicBezTo>
                    <a:pt x="0" y="409"/>
                    <a:pt x="217" y="1059"/>
                    <a:pt x="716" y="1059"/>
                  </a:cubicBezTo>
                  <a:lnTo>
                    <a:pt x="824" y="1038"/>
                  </a:lnTo>
                  <a:cubicBezTo>
                    <a:pt x="997" y="994"/>
                    <a:pt x="1149" y="908"/>
                    <a:pt x="1279" y="756"/>
                  </a:cubicBezTo>
                  <a:cubicBezTo>
                    <a:pt x="1431" y="877"/>
                    <a:pt x="1626" y="946"/>
                    <a:pt x="1819" y="946"/>
                  </a:cubicBezTo>
                  <a:cubicBezTo>
                    <a:pt x="1901" y="946"/>
                    <a:pt x="1982" y="933"/>
                    <a:pt x="2060" y="908"/>
                  </a:cubicBezTo>
                  <a:cubicBezTo>
                    <a:pt x="2190" y="864"/>
                    <a:pt x="2320" y="777"/>
                    <a:pt x="2385" y="647"/>
                  </a:cubicBezTo>
                  <a:cubicBezTo>
                    <a:pt x="2450" y="452"/>
                    <a:pt x="2450" y="235"/>
                    <a:pt x="2385" y="19"/>
                  </a:cubicBezTo>
                  <a:cubicBezTo>
                    <a:pt x="2379" y="6"/>
                    <a:pt x="2367" y="1"/>
                    <a:pt x="2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7"/>
            <p:cNvSpPr/>
            <p:nvPr/>
          </p:nvSpPr>
          <p:spPr>
            <a:xfrm>
              <a:off x="1765380" y="3905360"/>
              <a:ext cx="103738" cy="39497"/>
            </a:xfrm>
            <a:custGeom>
              <a:avLst/>
              <a:gdLst/>
              <a:ahLst/>
              <a:cxnLst/>
              <a:rect l="l" t="t" r="r" b="b"/>
              <a:pathLst>
                <a:path w="2537" h="966" extrusionOk="0">
                  <a:moveTo>
                    <a:pt x="2276" y="0"/>
                  </a:moveTo>
                  <a:lnTo>
                    <a:pt x="1442" y="128"/>
                  </a:lnTo>
                  <a:lnTo>
                    <a:pt x="1442" y="128"/>
                  </a:lnTo>
                  <a:cubicBezTo>
                    <a:pt x="1428" y="89"/>
                    <a:pt x="1397" y="67"/>
                    <a:pt x="1346" y="67"/>
                  </a:cubicBezTo>
                  <a:cubicBezTo>
                    <a:pt x="1307" y="67"/>
                    <a:pt x="1256" y="80"/>
                    <a:pt x="1192" y="109"/>
                  </a:cubicBezTo>
                  <a:cubicBezTo>
                    <a:pt x="1139" y="131"/>
                    <a:pt x="1097" y="156"/>
                    <a:pt x="1066" y="185"/>
                  </a:cubicBezTo>
                  <a:lnTo>
                    <a:pt x="1066" y="185"/>
                  </a:lnTo>
                  <a:lnTo>
                    <a:pt x="0" y="347"/>
                  </a:lnTo>
                  <a:cubicBezTo>
                    <a:pt x="0" y="347"/>
                    <a:pt x="206" y="966"/>
                    <a:pt x="653" y="966"/>
                  </a:cubicBezTo>
                  <a:cubicBezTo>
                    <a:pt x="687" y="966"/>
                    <a:pt x="722" y="962"/>
                    <a:pt x="759" y="954"/>
                  </a:cubicBezTo>
                  <a:cubicBezTo>
                    <a:pt x="927" y="927"/>
                    <a:pt x="1087" y="810"/>
                    <a:pt x="1211" y="670"/>
                  </a:cubicBezTo>
                  <a:lnTo>
                    <a:pt x="1211" y="670"/>
                  </a:lnTo>
                  <a:cubicBezTo>
                    <a:pt x="1361" y="783"/>
                    <a:pt x="1569" y="866"/>
                    <a:pt x="1768" y="866"/>
                  </a:cubicBezTo>
                  <a:cubicBezTo>
                    <a:pt x="1846" y="866"/>
                    <a:pt x="1923" y="853"/>
                    <a:pt x="1995" y="824"/>
                  </a:cubicBezTo>
                  <a:cubicBezTo>
                    <a:pt x="2537" y="629"/>
                    <a:pt x="2276" y="1"/>
                    <a:pt x="22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7"/>
            <p:cNvSpPr/>
            <p:nvPr/>
          </p:nvSpPr>
          <p:spPr>
            <a:xfrm>
              <a:off x="1763581" y="3903602"/>
              <a:ext cx="100221" cy="43463"/>
            </a:xfrm>
            <a:custGeom>
              <a:avLst/>
              <a:gdLst/>
              <a:ahLst/>
              <a:cxnLst/>
              <a:rect l="l" t="t" r="r" b="b"/>
              <a:pathLst>
                <a:path w="2451" h="1063" extrusionOk="0">
                  <a:moveTo>
                    <a:pt x="1395" y="142"/>
                  </a:moveTo>
                  <a:cubicBezTo>
                    <a:pt x="1403" y="142"/>
                    <a:pt x="1417" y="152"/>
                    <a:pt x="1432" y="152"/>
                  </a:cubicBezTo>
                  <a:cubicBezTo>
                    <a:pt x="1453" y="174"/>
                    <a:pt x="1453" y="239"/>
                    <a:pt x="1432" y="325"/>
                  </a:cubicBezTo>
                  <a:cubicBezTo>
                    <a:pt x="1388" y="434"/>
                    <a:pt x="1345" y="564"/>
                    <a:pt x="1258" y="651"/>
                  </a:cubicBezTo>
                  <a:cubicBezTo>
                    <a:pt x="1193" y="607"/>
                    <a:pt x="1128" y="542"/>
                    <a:pt x="1085" y="455"/>
                  </a:cubicBezTo>
                  <a:cubicBezTo>
                    <a:pt x="1041" y="325"/>
                    <a:pt x="1085" y="239"/>
                    <a:pt x="1236" y="174"/>
                  </a:cubicBezTo>
                  <a:cubicBezTo>
                    <a:pt x="1280" y="152"/>
                    <a:pt x="1323" y="152"/>
                    <a:pt x="1388" y="152"/>
                  </a:cubicBezTo>
                  <a:cubicBezTo>
                    <a:pt x="1388" y="145"/>
                    <a:pt x="1391" y="142"/>
                    <a:pt x="1395" y="142"/>
                  </a:cubicBezTo>
                  <a:close/>
                  <a:moveTo>
                    <a:pt x="2299" y="0"/>
                  </a:moveTo>
                  <a:cubicBezTo>
                    <a:pt x="2277" y="22"/>
                    <a:pt x="2277" y="43"/>
                    <a:pt x="2277" y="65"/>
                  </a:cubicBezTo>
                  <a:cubicBezTo>
                    <a:pt x="2364" y="239"/>
                    <a:pt x="2364" y="434"/>
                    <a:pt x="2299" y="607"/>
                  </a:cubicBezTo>
                  <a:cubicBezTo>
                    <a:pt x="2255" y="716"/>
                    <a:pt x="2147" y="802"/>
                    <a:pt x="2039" y="846"/>
                  </a:cubicBezTo>
                  <a:cubicBezTo>
                    <a:pt x="1961" y="865"/>
                    <a:pt x="1883" y="875"/>
                    <a:pt x="1806" y="875"/>
                  </a:cubicBezTo>
                  <a:cubicBezTo>
                    <a:pt x="1628" y="875"/>
                    <a:pt x="1460" y="822"/>
                    <a:pt x="1323" y="716"/>
                  </a:cubicBezTo>
                  <a:cubicBezTo>
                    <a:pt x="1410" y="607"/>
                    <a:pt x="1475" y="477"/>
                    <a:pt x="1518" y="347"/>
                  </a:cubicBezTo>
                  <a:cubicBezTo>
                    <a:pt x="1540" y="239"/>
                    <a:pt x="1540" y="152"/>
                    <a:pt x="1475" y="109"/>
                  </a:cubicBezTo>
                  <a:cubicBezTo>
                    <a:pt x="1455" y="79"/>
                    <a:pt x="1423" y="67"/>
                    <a:pt x="1382" y="67"/>
                  </a:cubicBezTo>
                  <a:cubicBezTo>
                    <a:pt x="1334" y="67"/>
                    <a:pt x="1274" y="85"/>
                    <a:pt x="1215" y="109"/>
                  </a:cubicBezTo>
                  <a:cubicBezTo>
                    <a:pt x="1020" y="195"/>
                    <a:pt x="955" y="325"/>
                    <a:pt x="1020" y="477"/>
                  </a:cubicBezTo>
                  <a:cubicBezTo>
                    <a:pt x="1063" y="586"/>
                    <a:pt x="1128" y="651"/>
                    <a:pt x="1215" y="716"/>
                  </a:cubicBezTo>
                  <a:cubicBezTo>
                    <a:pt x="1106" y="846"/>
                    <a:pt x="955" y="932"/>
                    <a:pt x="803" y="976"/>
                  </a:cubicBezTo>
                  <a:cubicBezTo>
                    <a:pt x="774" y="981"/>
                    <a:pt x="745" y="983"/>
                    <a:pt x="718" y="983"/>
                  </a:cubicBezTo>
                  <a:cubicBezTo>
                    <a:pt x="279" y="983"/>
                    <a:pt x="87" y="369"/>
                    <a:pt x="87" y="369"/>
                  </a:cubicBezTo>
                  <a:cubicBezTo>
                    <a:pt x="66" y="347"/>
                    <a:pt x="44" y="347"/>
                    <a:pt x="22" y="347"/>
                  </a:cubicBezTo>
                  <a:cubicBezTo>
                    <a:pt x="1" y="347"/>
                    <a:pt x="1" y="369"/>
                    <a:pt x="1" y="390"/>
                  </a:cubicBezTo>
                  <a:cubicBezTo>
                    <a:pt x="1" y="412"/>
                    <a:pt x="217" y="1062"/>
                    <a:pt x="716" y="1062"/>
                  </a:cubicBezTo>
                  <a:lnTo>
                    <a:pt x="825" y="1019"/>
                  </a:lnTo>
                  <a:cubicBezTo>
                    <a:pt x="998" y="976"/>
                    <a:pt x="1171" y="889"/>
                    <a:pt x="1280" y="759"/>
                  </a:cubicBezTo>
                  <a:cubicBezTo>
                    <a:pt x="1440" y="871"/>
                    <a:pt x="1647" y="936"/>
                    <a:pt x="1858" y="936"/>
                  </a:cubicBezTo>
                  <a:cubicBezTo>
                    <a:pt x="1933" y="936"/>
                    <a:pt x="2008" y="928"/>
                    <a:pt x="2082" y="911"/>
                  </a:cubicBezTo>
                  <a:cubicBezTo>
                    <a:pt x="2212" y="846"/>
                    <a:pt x="2320" y="759"/>
                    <a:pt x="2386" y="629"/>
                  </a:cubicBezTo>
                  <a:cubicBezTo>
                    <a:pt x="2451" y="434"/>
                    <a:pt x="2429" y="217"/>
                    <a:pt x="2364" y="22"/>
                  </a:cubicBezTo>
                  <a:cubicBezTo>
                    <a:pt x="2342" y="0"/>
                    <a:pt x="2320" y="0"/>
                    <a:pt x="2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7"/>
            <p:cNvSpPr/>
            <p:nvPr/>
          </p:nvSpPr>
          <p:spPr>
            <a:xfrm>
              <a:off x="1662872" y="3994907"/>
              <a:ext cx="202569" cy="46326"/>
            </a:xfrm>
            <a:custGeom>
              <a:avLst/>
              <a:gdLst/>
              <a:ahLst/>
              <a:cxnLst/>
              <a:rect l="l" t="t" r="r" b="b"/>
              <a:pathLst>
                <a:path w="4954" h="1133" extrusionOk="0">
                  <a:moveTo>
                    <a:pt x="4372" y="0"/>
                  </a:moveTo>
                  <a:lnTo>
                    <a:pt x="426" y="260"/>
                  </a:lnTo>
                  <a:cubicBezTo>
                    <a:pt x="426" y="260"/>
                    <a:pt x="1" y="1131"/>
                    <a:pt x="930" y="1131"/>
                  </a:cubicBezTo>
                  <a:cubicBezTo>
                    <a:pt x="963" y="1131"/>
                    <a:pt x="997" y="1130"/>
                    <a:pt x="1033" y="1128"/>
                  </a:cubicBezTo>
                  <a:cubicBezTo>
                    <a:pt x="1396" y="1098"/>
                    <a:pt x="1661" y="954"/>
                    <a:pt x="1835" y="786"/>
                  </a:cubicBezTo>
                  <a:lnTo>
                    <a:pt x="1835" y="786"/>
                  </a:lnTo>
                  <a:cubicBezTo>
                    <a:pt x="1974" y="973"/>
                    <a:pt x="2238" y="1129"/>
                    <a:pt x="2612" y="1129"/>
                  </a:cubicBezTo>
                  <a:cubicBezTo>
                    <a:pt x="2634" y="1129"/>
                    <a:pt x="2657" y="1129"/>
                    <a:pt x="2680" y="1128"/>
                  </a:cubicBezTo>
                  <a:cubicBezTo>
                    <a:pt x="2919" y="1116"/>
                    <a:pt x="3103" y="1043"/>
                    <a:pt x="3239" y="945"/>
                  </a:cubicBezTo>
                  <a:lnTo>
                    <a:pt x="3239" y="945"/>
                  </a:lnTo>
                  <a:cubicBezTo>
                    <a:pt x="3338" y="1035"/>
                    <a:pt x="3500" y="1104"/>
                    <a:pt x="3743" y="1128"/>
                  </a:cubicBezTo>
                  <a:cubicBezTo>
                    <a:pt x="3781" y="1131"/>
                    <a:pt x="3817" y="1133"/>
                    <a:pt x="3853" y="1133"/>
                  </a:cubicBezTo>
                  <a:cubicBezTo>
                    <a:pt x="4679" y="1133"/>
                    <a:pt x="4953" y="208"/>
                    <a:pt x="4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7"/>
            <p:cNvSpPr/>
            <p:nvPr/>
          </p:nvSpPr>
          <p:spPr>
            <a:xfrm>
              <a:off x="1670518" y="3992985"/>
              <a:ext cx="187971" cy="49924"/>
            </a:xfrm>
            <a:custGeom>
              <a:avLst/>
              <a:gdLst/>
              <a:ahLst/>
              <a:cxnLst/>
              <a:rect l="l" t="t" r="r" b="b"/>
              <a:pathLst>
                <a:path w="4597" h="1221" extrusionOk="0">
                  <a:moveTo>
                    <a:pt x="1800" y="242"/>
                  </a:moveTo>
                  <a:cubicBezTo>
                    <a:pt x="1821" y="242"/>
                    <a:pt x="1821" y="242"/>
                    <a:pt x="1843" y="264"/>
                  </a:cubicBezTo>
                  <a:cubicBezTo>
                    <a:pt x="1865" y="286"/>
                    <a:pt x="1886" y="351"/>
                    <a:pt x="1843" y="481"/>
                  </a:cubicBezTo>
                  <a:cubicBezTo>
                    <a:pt x="1800" y="589"/>
                    <a:pt x="1735" y="698"/>
                    <a:pt x="1648" y="784"/>
                  </a:cubicBezTo>
                  <a:cubicBezTo>
                    <a:pt x="1626" y="741"/>
                    <a:pt x="1605" y="676"/>
                    <a:pt x="1583" y="633"/>
                  </a:cubicBezTo>
                  <a:cubicBezTo>
                    <a:pt x="1540" y="481"/>
                    <a:pt x="1605" y="329"/>
                    <a:pt x="1735" y="264"/>
                  </a:cubicBezTo>
                  <a:cubicBezTo>
                    <a:pt x="1756" y="264"/>
                    <a:pt x="1778" y="242"/>
                    <a:pt x="1800" y="242"/>
                  </a:cubicBezTo>
                  <a:close/>
                  <a:moveTo>
                    <a:pt x="3232" y="363"/>
                  </a:moveTo>
                  <a:cubicBezTo>
                    <a:pt x="3252" y="363"/>
                    <a:pt x="3274" y="379"/>
                    <a:pt x="3274" y="394"/>
                  </a:cubicBezTo>
                  <a:cubicBezTo>
                    <a:pt x="3317" y="481"/>
                    <a:pt x="3317" y="589"/>
                    <a:pt x="3252" y="676"/>
                  </a:cubicBezTo>
                  <a:cubicBezTo>
                    <a:pt x="3209" y="784"/>
                    <a:pt x="3144" y="871"/>
                    <a:pt x="3057" y="936"/>
                  </a:cubicBezTo>
                  <a:cubicBezTo>
                    <a:pt x="2992" y="871"/>
                    <a:pt x="2949" y="784"/>
                    <a:pt x="2949" y="698"/>
                  </a:cubicBezTo>
                  <a:cubicBezTo>
                    <a:pt x="2949" y="546"/>
                    <a:pt x="3057" y="394"/>
                    <a:pt x="3187" y="372"/>
                  </a:cubicBezTo>
                  <a:lnTo>
                    <a:pt x="3209" y="372"/>
                  </a:lnTo>
                  <a:cubicBezTo>
                    <a:pt x="3215" y="366"/>
                    <a:pt x="3223" y="363"/>
                    <a:pt x="3232" y="363"/>
                  </a:cubicBezTo>
                  <a:close/>
                  <a:moveTo>
                    <a:pt x="4198" y="0"/>
                  </a:moveTo>
                  <a:cubicBezTo>
                    <a:pt x="4176" y="0"/>
                    <a:pt x="4146" y="69"/>
                    <a:pt x="4185" y="69"/>
                  </a:cubicBezTo>
                  <a:cubicBezTo>
                    <a:pt x="4401" y="156"/>
                    <a:pt x="4510" y="372"/>
                    <a:pt x="4466" y="611"/>
                  </a:cubicBezTo>
                  <a:cubicBezTo>
                    <a:pt x="4351" y="939"/>
                    <a:pt x="4046" y="1164"/>
                    <a:pt x="3706" y="1164"/>
                  </a:cubicBezTo>
                  <a:cubicBezTo>
                    <a:pt x="3664" y="1164"/>
                    <a:pt x="3621" y="1160"/>
                    <a:pt x="3577" y="1153"/>
                  </a:cubicBezTo>
                  <a:cubicBezTo>
                    <a:pt x="3426" y="1131"/>
                    <a:pt x="3252" y="1088"/>
                    <a:pt x="3122" y="1001"/>
                  </a:cubicBezTo>
                  <a:cubicBezTo>
                    <a:pt x="3209" y="936"/>
                    <a:pt x="3296" y="828"/>
                    <a:pt x="3339" y="719"/>
                  </a:cubicBezTo>
                  <a:cubicBezTo>
                    <a:pt x="3404" y="611"/>
                    <a:pt x="3426" y="481"/>
                    <a:pt x="3361" y="372"/>
                  </a:cubicBezTo>
                  <a:cubicBezTo>
                    <a:pt x="3328" y="324"/>
                    <a:pt x="3296" y="299"/>
                    <a:pt x="3254" y="299"/>
                  </a:cubicBezTo>
                  <a:cubicBezTo>
                    <a:pt x="3240" y="299"/>
                    <a:pt x="3225" y="302"/>
                    <a:pt x="3209" y="307"/>
                  </a:cubicBezTo>
                  <a:cubicBezTo>
                    <a:pt x="3014" y="329"/>
                    <a:pt x="2884" y="503"/>
                    <a:pt x="2884" y="719"/>
                  </a:cubicBezTo>
                  <a:cubicBezTo>
                    <a:pt x="2884" y="806"/>
                    <a:pt x="2927" y="914"/>
                    <a:pt x="2992" y="979"/>
                  </a:cubicBezTo>
                  <a:cubicBezTo>
                    <a:pt x="2840" y="1066"/>
                    <a:pt x="2667" y="1131"/>
                    <a:pt x="2493" y="1131"/>
                  </a:cubicBezTo>
                  <a:cubicBezTo>
                    <a:pt x="2468" y="1133"/>
                    <a:pt x="2443" y="1134"/>
                    <a:pt x="2418" y="1134"/>
                  </a:cubicBezTo>
                  <a:cubicBezTo>
                    <a:pt x="2143" y="1134"/>
                    <a:pt x="1890" y="1026"/>
                    <a:pt x="1691" y="828"/>
                  </a:cubicBezTo>
                  <a:cubicBezTo>
                    <a:pt x="1800" y="719"/>
                    <a:pt x="1865" y="611"/>
                    <a:pt x="1908" y="481"/>
                  </a:cubicBezTo>
                  <a:cubicBezTo>
                    <a:pt x="1973" y="394"/>
                    <a:pt x="1951" y="264"/>
                    <a:pt x="1886" y="199"/>
                  </a:cubicBezTo>
                  <a:cubicBezTo>
                    <a:pt x="1854" y="177"/>
                    <a:pt x="1821" y="166"/>
                    <a:pt x="1789" y="166"/>
                  </a:cubicBezTo>
                  <a:cubicBezTo>
                    <a:pt x="1756" y="166"/>
                    <a:pt x="1724" y="177"/>
                    <a:pt x="1691" y="199"/>
                  </a:cubicBezTo>
                  <a:cubicBezTo>
                    <a:pt x="1540" y="264"/>
                    <a:pt x="1453" y="459"/>
                    <a:pt x="1518" y="633"/>
                  </a:cubicBezTo>
                  <a:cubicBezTo>
                    <a:pt x="1518" y="698"/>
                    <a:pt x="1561" y="763"/>
                    <a:pt x="1583" y="828"/>
                  </a:cubicBezTo>
                  <a:cubicBezTo>
                    <a:pt x="1388" y="1001"/>
                    <a:pt x="1106" y="1110"/>
                    <a:pt x="846" y="1131"/>
                  </a:cubicBezTo>
                  <a:cubicBezTo>
                    <a:pt x="808" y="1134"/>
                    <a:pt x="771" y="1135"/>
                    <a:pt x="736" y="1135"/>
                  </a:cubicBezTo>
                  <a:cubicBezTo>
                    <a:pt x="490" y="1135"/>
                    <a:pt x="315" y="1069"/>
                    <a:pt x="239" y="936"/>
                  </a:cubicBezTo>
                  <a:cubicBezTo>
                    <a:pt x="87" y="719"/>
                    <a:pt x="282" y="307"/>
                    <a:pt x="282" y="307"/>
                  </a:cubicBezTo>
                  <a:cubicBezTo>
                    <a:pt x="282" y="286"/>
                    <a:pt x="282" y="264"/>
                    <a:pt x="260" y="264"/>
                  </a:cubicBezTo>
                  <a:cubicBezTo>
                    <a:pt x="239" y="264"/>
                    <a:pt x="217" y="264"/>
                    <a:pt x="195" y="286"/>
                  </a:cubicBezTo>
                  <a:cubicBezTo>
                    <a:pt x="195" y="307"/>
                    <a:pt x="0" y="719"/>
                    <a:pt x="174" y="979"/>
                  </a:cubicBezTo>
                  <a:cubicBezTo>
                    <a:pt x="269" y="1132"/>
                    <a:pt x="464" y="1200"/>
                    <a:pt x="730" y="1200"/>
                  </a:cubicBezTo>
                  <a:cubicBezTo>
                    <a:pt x="767" y="1200"/>
                    <a:pt x="806" y="1199"/>
                    <a:pt x="846" y="1196"/>
                  </a:cubicBezTo>
                  <a:cubicBezTo>
                    <a:pt x="1128" y="1175"/>
                    <a:pt x="1409" y="1066"/>
                    <a:pt x="1648" y="893"/>
                  </a:cubicBezTo>
                  <a:cubicBezTo>
                    <a:pt x="1827" y="1111"/>
                    <a:pt x="2115" y="1221"/>
                    <a:pt x="2412" y="1221"/>
                  </a:cubicBezTo>
                  <a:cubicBezTo>
                    <a:pt x="2439" y="1221"/>
                    <a:pt x="2466" y="1220"/>
                    <a:pt x="2493" y="1218"/>
                  </a:cubicBezTo>
                  <a:cubicBezTo>
                    <a:pt x="2689" y="1196"/>
                    <a:pt x="2884" y="1153"/>
                    <a:pt x="3035" y="1045"/>
                  </a:cubicBezTo>
                  <a:cubicBezTo>
                    <a:pt x="3187" y="1153"/>
                    <a:pt x="3382" y="1218"/>
                    <a:pt x="3556" y="1218"/>
                  </a:cubicBezTo>
                  <a:lnTo>
                    <a:pt x="3664" y="1218"/>
                  </a:lnTo>
                  <a:cubicBezTo>
                    <a:pt x="3679" y="1219"/>
                    <a:pt x="3695" y="1219"/>
                    <a:pt x="3710" y="1219"/>
                  </a:cubicBezTo>
                  <a:cubicBezTo>
                    <a:pt x="4083" y="1219"/>
                    <a:pt x="4426" y="965"/>
                    <a:pt x="4510" y="611"/>
                  </a:cubicBezTo>
                  <a:cubicBezTo>
                    <a:pt x="4596" y="351"/>
                    <a:pt x="4466" y="91"/>
                    <a:pt x="4206" y="4"/>
                  </a:cubicBezTo>
                  <a:cubicBezTo>
                    <a:pt x="4204" y="1"/>
                    <a:pt x="4201" y="0"/>
                    <a:pt x="4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7"/>
            <p:cNvSpPr/>
            <p:nvPr/>
          </p:nvSpPr>
          <p:spPr>
            <a:xfrm>
              <a:off x="1486477" y="4082654"/>
              <a:ext cx="202774" cy="47143"/>
            </a:xfrm>
            <a:custGeom>
              <a:avLst/>
              <a:gdLst/>
              <a:ahLst/>
              <a:cxnLst/>
              <a:rect l="l" t="t" r="r" b="b"/>
              <a:pathLst>
                <a:path w="4959" h="1153" extrusionOk="0">
                  <a:moveTo>
                    <a:pt x="4371" y="1"/>
                  </a:moveTo>
                  <a:lnTo>
                    <a:pt x="425" y="282"/>
                  </a:lnTo>
                  <a:cubicBezTo>
                    <a:pt x="425" y="282"/>
                    <a:pt x="0" y="1153"/>
                    <a:pt x="930" y="1153"/>
                  </a:cubicBezTo>
                  <a:cubicBezTo>
                    <a:pt x="962" y="1153"/>
                    <a:pt x="996" y="1152"/>
                    <a:pt x="1032" y="1150"/>
                  </a:cubicBezTo>
                  <a:cubicBezTo>
                    <a:pt x="1396" y="1120"/>
                    <a:pt x="1660" y="976"/>
                    <a:pt x="1835" y="808"/>
                  </a:cubicBezTo>
                  <a:lnTo>
                    <a:pt x="1835" y="808"/>
                  </a:lnTo>
                  <a:cubicBezTo>
                    <a:pt x="1973" y="996"/>
                    <a:pt x="2238" y="1151"/>
                    <a:pt x="2611" y="1151"/>
                  </a:cubicBezTo>
                  <a:cubicBezTo>
                    <a:pt x="2634" y="1151"/>
                    <a:pt x="2657" y="1151"/>
                    <a:pt x="2680" y="1150"/>
                  </a:cubicBezTo>
                  <a:cubicBezTo>
                    <a:pt x="2921" y="1132"/>
                    <a:pt x="3107" y="1055"/>
                    <a:pt x="3243" y="955"/>
                  </a:cubicBezTo>
                  <a:lnTo>
                    <a:pt x="3243" y="955"/>
                  </a:lnTo>
                  <a:cubicBezTo>
                    <a:pt x="3343" y="1051"/>
                    <a:pt x="3510" y="1125"/>
                    <a:pt x="3764" y="1150"/>
                  </a:cubicBezTo>
                  <a:cubicBezTo>
                    <a:pt x="3793" y="1152"/>
                    <a:pt x="3822" y="1153"/>
                    <a:pt x="3850" y="1153"/>
                  </a:cubicBezTo>
                  <a:cubicBezTo>
                    <a:pt x="4693" y="1153"/>
                    <a:pt x="4959" y="231"/>
                    <a:pt x="43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7"/>
            <p:cNvSpPr/>
            <p:nvPr/>
          </p:nvSpPr>
          <p:spPr>
            <a:xfrm>
              <a:off x="1494082" y="4081590"/>
              <a:ext cx="188012" cy="49965"/>
            </a:xfrm>
            <a:custGeom>
              <a:avLst/>
              <a:gdLst/>
              <a:ahLst/>
              <a:cxnLst/>
              <a:rect l="l" t="t" r="r" b="b"/>
              <a:pathLst>
                <a:path w="4598" h="1222" extrusionOk="0">
                  <a:moveTo>
                    <a:pt x="1800" y="243"/>
                  </a:moveTo>
                  <a:cubicBezTo>
                    <a:pt x="1822" y="243"/>
                    <a:pt x="1844" y="243"/>
                    <a:pt x="1844" y="265"/>
                  </a:cubicBezTo>
                  <a:cubicBezTo>
                    <a:pt x="1865" y="287"/>
                    <a:pt x="1887" y="352"/>
                    <a:pt x="1844" y="460"/>
                  </a:cubicBezTo>
                  <a:cubicBezTo>
                    <a:pt x="1800" y="590"/>
                    <a:pt x="1735" y="677"/>
                    <a:pt x="1648" y="785"/>
                  </a:cubicBezTo>
                  <a:cubicBezTo>
                    <a:pt x="1627" y="720"/>
                    <a:pt x="1605" y="677"/>
                    <a:pt x="1583" y="634"/>
                  </a:cubicBezTo>
                  <a:cubicBezTo>
                    <a:pt x="1540" y="482"/>
                    <a:pt x="1605" y="330"/>
                    <a:pt x="1735" y="265"/>
                  </a:cubicBezTo>
                  <a:cubicBezTo>
                    <a:pt x="1757" y="265"/>
                    <a:pt x="1779" y="243"/>
                    <a:pt x="1800" y="243"/>
                  </a:cubicBezTo>
                  <a:close/>
                  <a:moveTo>
                    <a:pt x="3209" y="352"/>
                  </a:moveTo>
                  <a:cubicBezTo>
                    <a:pt x="3253" y="352"/>
                    <a:pt x="3275" y="373"/>
                    <a:pt x="3296" y="395"/>
                  </a:cubicBezTo>
                  <a:cubicBezTo>
                    <a:pt x="3318" y="482"/>
                    <a:pt x="3318" y="590"/>
                    <a:pt x="3253" y="677"/>
                  </a:cubicBezTo>
                  <a:cubicBezTo>
                    <a:pt x="3209" y="785"/>
                    <a:pt x="3144" y="872"/>
                    <a:pt x="3058" y="937"/>
                  </a:cubicBezTo>
                  <a:cubicBezTo>
                    <a:pt x="2993" y="872"/>
                    <a:pt x="2949" y="785"/>
                    <a:pt x="2949" y="699"/>
                  </a:cubicBezTo>
                  <a:cubicBezTo>
                    <a:pt x="2949" y="547"/>
                    <a:pt x="3058" y="395"/>
                    <a:pt x="3209" y="352"/>
                  </a:cubicBezTo>
                  <a:close/>
                  <a:moveTo>
                    <a:pt x="4189" y="1"/>
                  </a:moveTo>
                  <a:cubicBezTo>
                    <a:pt x="4153" y="1"/>
                    <a:pt x="4129" y="51"/>
                    <a:pt x="4185" y="70"/>
                  </a:cubicBezTo>
                  <a:cubicBezTo>
                    <a:pt x="4402" y="157"/>
                    <a:pt x="4510" y="373"/>
                    <a:pt x="4445" y="590"/>
                  </a:cubicBezTo>
                  <a:cubicBezTo>
                    <a:pt x="4352" y="927"/>
                    <a:pt x="4065" y="1150"/>
                    <a:pt x="3738" y="1150"/>
                  </a:cubicBezTo>
                  <a:cubicBezTo>
                    <a:pt x="3686" y="1150"/>
                    <a:pt x="3632" y="1144"/>
                    <a:pt x="3578" y="1132"/>
                  </a:cubicBezTo>
                  <a:cubicBezTo>
                    <a:pt x="3405" y="1132"/>
                    <a:pt x="3253" y="1089"/>
                    <a:pt x="3123" y="1002"/>
                  </a:cubicBezTo>
                  <a:cubicBezTo>
                    <a:pt x="3209" y="916"/>
                    <a:pt x="3275" y="829"/>
                    <a:pt x="3340" y="720"/>
                  </a:cubicBezTo>
                  <a:cubicBezTo>
                    <a:pt x="3405" y="612"/>
                    <a:pt x="3405" y="482"/>
                    <a:pt x="3340" y="352"/>
                  </a:cubicBezTo>
                  <a:cubicBezTo>
                    <a:pt x="3318" y="308"/>
                    <a:pt x="3253" y="287"/>
                    <a:pt x="3188" y="287"/>
                  </a:cubicBezTo>
                  <a:cubicBezTo>
                    <a:pt x="2993" y="330"/>
                    <a:pt x="2863" y="504"/>
                    <a:pt x="2884" y="699"/>
                  </a:cubicBezTo>
                  <a:cubicBezTo>
                    <a:pt x="2884" y="807"/>
                    <a:pt x="2928" y="894"/>
                    <a:pt x="2993" y="981"/>
                  </a:cubicBezTo>
                  <a:cubicBezTo>
                    <a:pt x="2841" y="1067"/>
                    <a:pt x="2667" y="1111"/>
                    <a:pt x="2494" y="1132"/>
                  </a:cubicBezTo>
                  <a:cubicBezTo>
                    <a:pt x="2469" y="1134"/>
                    <a:pt x="2443" y="1135"/>
                    <a:pt x="2418" y="1135"/>
                  </a:cubicBezTo>
                  <a:cubicBezTo>
                    <a:pt x="2144" y="1135"/>
                    <a:pt x="1890" y="1027"/>
                    <a:pt x="1692" y="829"/>
                  </a:cubicBezTo>
                  <a:cubicBezTo>
                    <a:pt x="1800" y="742"/>
                    <a:pt x="1865" y="612"/>
                    <a:pt x="1930" y="482"/>
                  </a:cubicBezTo>
                  <a:cubicBezTo>
                    <a:pt x="1974" y="352"/>
                    <a:pt x="1930" y="222"/>
                    <a:pt x="1887" y="200"/>
                  </a:cubicBezTo>
                  <a:cubicBezTo>
                    <a:pt x="1874" y="188"/>
                    <a:pt x="1847" y="175"/>
                    <a:pt x="1806" y="175"/>
                  </a:cubicBezTo>
                  <a:cubicBezTo>
                    <a:pt x="1776" y="175"/>
                    <a:pt x="1738" y="182"/>
                    <a:pt x="1692" y="200"/>
                  </a:cubicBezTo>
                  <a:cubicBezTo>
                    <a:pt x="1540" y="287"/>
                    <a:pt x="1453" y="460"/>
                    <a:pt x="1518" y="655"/>
                  </a:cubicBezTo>
                  <a:cubicBezTo>
                    <a:pt x="1540" y="720"/>
                    <a:pt x="1562" y="764"/>
                    <a:pt x="1605" y="829"/>
                  </a:cubicBezTo>
                  <a:cubicBezTo>
                    <a:pt x="1388" y="1002"/>
                    <a:pt x="1128" y="1111"/>
                    <a:pt x="846" y="1132"/>
                  </a:cubicBezTo>
                  <a:cubicBezTo>
                    <a:pt x="808" y="1135"/>
                    <a:pt x="771" y="1136"/>
                    <a:pt x="736" y="1136"/>
                  </a:cubicBezTo>
                  <a:cubicBezTo>
                    <a:pt x="495" y="1136"/>
                    <a:pt x="334" y="1072"/>
                    <a:pt x="239" y="959"/>
                  </a:cubicBezTo>
                  <a:cubicBezTo>
                    <a:pt x="87" y="720"/>
                    <a:pt x="283" y="330"/>
                    <a:pt x="283" y="330"/>
                  </a:cubicBezTo>
                  <a:cubicBezTo>
                    <a:pt x="283" y="308"/>
                    <a:pt x="283" y="287"/>
                    <a:pt x="261" y="265"/>
                  </a:cubicBezTo>
                  <a:cubicBezTo>
                    <a:pt x="239" y="265"/>
                    <a:pt x="218" y="265"/>
                    <a:pt x="218" y="287"/>
                  </a:cubicBezTo>
                  <a:cubicBezTo>
                    <a:pt x="196" y="308"/>
                    <a:pt x="1" y="720"/>
                    <a:pt x="174" y="1002"/>
                  </a:cubicBezTo>
                  <a:cubicBezTo>
                    <a:pt x="309" y="1137"/>
                    <a:pt x="495" y="1219"/>
                    <a:pt x="683" y="1219"/>
                  </a:cubicBezTo>
                  <a:cubicBezTo>
                    <a:pt x="738" y="1219"/>
                    <a:pt x="793" y="1212"/>
                    <a:pt x="846" y="1197"/>
                  </a:cubicBezTo>
                  <a:cubicBezTo>
                    <a:pt x="1150" y="1197"/>
                    <a:pt x="1432" y="1067"/>
                    <a:pt x="1648" y="894"/>
                  </a:cubicBezTo>
                  <a:cubicBezTo>
                    <a:pt x="1847" y="1112"/>
                    <a:pt x="2137" y="1222"/>
                    <a:pt x="2434" y="1222"/>
                  </a:cubicBezTo>
                  <a:cubicBezTo>
                    <a:pt x="2462" y="1222"/>
                    <a:pt x="2489" y="1221"/>
                    <a:pt x="2516" y="1219"/>
                  </a:cubicBezTo>
                  <a:cubicBezTo>
                    <a:pt x="2689" y="1197"/>
                    <a:pt x="2884" y="1132"/>
                    <a:pt x="3058" y="1046"/>
                  </a:cubicBezTo>
                  <a:cubicBezTo>
                    <a:pt x="3188" y="1154"/>
                    <a:pt x="3383" y="1197"/>
                    <a:pt x="3556" y="1219"/>
                  </a:cubicBezTo>
                  <a:lnTo>
                    <a:pt x="3686" y="1219"/>
                  </a:lnTo>
                  <a:cubicBezTo>
                    <a:pt x="3701" y="1220"/>
                    <a:pt x="3715" y="1220"/>
                    <a:pt x="3729" y="1220"/>
                  </a:cubicBezTo>
                  <a:cubicBezTo>
                    <a:pt x="4083" y="1220"/>
                    <a:pt x="4428" y="966"/>
                    <a:pt x="4532" y="612"/>
                  </a:cubicBezTo>
                  <a:cubicBezTo>
                    <a:pt x="4597" y="352"/>
                    <a:pt x="4445" y="92"/>
                    <a:pt x="4207" y="5"/>
                  </a:cubicBezTo>
                  <a:cubicBezTo>
                    <a:pt x="4201" y="2"/>
                    <a:pt x="4195" y="1"/>
                    <a:pt x="4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p48"/>
          <p:cNvSpPr txBox="1">
            <a:spLocks noGrp="1"/>
          </p:cNvSpPr>
          <p:nvPr>
            <p:ph type="title" idx="2"/>
          </p:nvPr>
        </p:nvSpPr>
        <p:spPr>
          <a:xfrm>
            <a:off x="1729300" y="416700"/>
            <a:ext cx="4156500" cy="1480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Prawo do informacji</a:t>
            </a:r>
            <a:endParaRPr sz="3500"/>
          </a:p>
        </p:txBody>
      </p:sp>
      <p:grpSp>
        <p:nvGrpSpPr>
          <p:cNvPr id="1994" name="Google Shape;1994;p48"/>
          <p:cNvGrpSpPr/>
          <p:nvPr/>
        </p:nvGrpSpPr>
        <p:grpSpPr>
          <a:xfrm rot="1253449">
            <a:off x="305027" y="138863"/>
            <a:ext cx="1024641" cy="1333069"/>
            <a:chOff x="4318023" y="4113296"/>
            <a:chExt cx="716422" cy="932073"/>
          </a:xfrm>
        </p:grpSpPr>
        <p:sp>
          <p:nvSpPr>
            <p:cNvPr id="1995" name="Google Shape;1995;p48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8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8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8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99" name="Google Shape;199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275" y="1897506"/>
            <a:ext cx="4156500" cy="22947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0" name="Google Shape;2000;p48"/>
          <p:cNvGrpSpPr/>
          <p:nvPr/>
        </p:nvGrpSpPr>
        <p:grpSpPr>
          <a:xfrm>
            <a:off x="8130947" y="4335798"/>
            <a:ext cx="930871" cy="714219"/>
            <a:chOff x="4706212" y="3602650"/>
            <a:chExt cx="872337" cy="577147"/>
          </a:xfrm>
        </p:grpSpPr>
        <p:sp>
          <p:nvSpPr>
            <p:cNvPr id="2001" name="Google Shape;2001;p48"/>
            <p:cNvSpPr/>
            <p:nvPr/>
          </p:nvSpPr>
          <p:spPr>
            <a:xfrm>
              <a:off x="5462859" y="3620262"/>
              <a:ext cx="107972" cy="76759"/>
            </a:xfrm>
            <a:custGeom>
              <a:avLst/>
              <a:gdLst/>
              <a:ahLst/>
              <a:cxnLst/>
              <a:rect l="l" t="t" r="r" b="b"/>
              <a:pathLst>
                <a:path w="2207" h="1569" extrusionOk="0">
                  <a:moveTo>
                    <a:pt x="1214" y="636"/>
                  </a:moveTo>
                  <a:lnTo>
                    <a:pt x="1214" y="636"/>
                  </a:lnTo>
                  <a:cubicBezTo>
                    <a:pt x="1410" y="701"/>
                    <a:pt x="1561" y="874"/>
                    <a:pt x="1583" y="1091"/>
                  </a:cubicBezTo>
                  <a:cubicBezTo>
                    <a:pt x="1583" y="1178"/>
                    <a:pt x="1540" y="1243"/>
                    <a:pt x="1453" y="1286"/>
                  </a:cubicBezTo>
                  <a:cubicBezTo>
                    <a:pt x="1431" y="1292"/>
                    <a:pt x="1410" y="1294"/>
                    <a:pt x="1389" y="1294"/>
                  </a:cubicBezTo>
                  <a:cubicBezTo>
                    <a:pt x="1326" y="1294"/>
                    <a:pt x="1269" y="1270"/>
                    <a:pt x="1236" y="1221"/>
                  </a:cubicBezTo>
                  <a:cubicBezTo>
                    <a:pt x="1128" y="1026"/>
                    <a:pt x="1106" y="809"/>
                    <a:pt x="1214" y="636"/>
                  </a:cubicBezTo>
                  <a:close/>
                  <a:moveTo>
                    <a:pt x="1892" y="0"/>
                  </a:moveTo>
                  <a:cubicBezTo>
                    <a:pt x="1632" y="0"/>
                    <a:pt x="1386" y="130"/>
                    <a:pt x="1258" y="354"/>
                  </a:cubicBezTo>
                  <a:cubicBezTo>
                    <a:pt x="1214" y="419"/>
                    <a:pt x="1193" y="462"/>
                    <a:pt x="1171" y="527"/>
                  </a:cubicBezTo>
                  <a:cubicBezTo>
                    <a:pt x="1121" y="511"/>
                    <a:pt x="1072" y="504"/>
                    <a:pt x="1022" y="504"/>
                  </a:cubicBezTo>
                  <a:cubicBezTo>
                    <a:pt x="942" y="504"/>
                    <a:pt x="861" y="522"/>
                    <a:pt x="781" y="549"/>
                  </a:cubicBezTo>
                  <a:cubicBezTo>
                    <a:pt x="326" y="744"/>
                    <a:pt x="22" y="1481"/>
                    <a:pt x="0" y="1525"/>
                  </a:cubicBezTo>
                  <a:cubicBezTo>
                    <a:pt x="0" y="1546"/>
                    <a:pt x="22" y="1568"/>
                    <a:pt x="44" y="1568"/>
                  </a:cubicBezTo>
                  <a:cubicBezTo>
                    <a:pt x="65" y="1568"/>
                    <a:pt x="87" y="1568"/>
                    <a:pt x="87" y="1546"/>
                  </a:cubicBezTo>
                  <a:cubicBezTo>
                    <a:pt x="87" y="1546"/>
                    <a:pt x="369" y="788"/>
                    <a:pt x="802" y="614"/>
                  </a:cubicBezTo>
                  <a:cubicBezTo>
                    <a:pt x="866" y="589"/>
                    <a:pt x="929" y="578"/>
                    <a:pt x="993" y="578"/>
                  </a:cubicBezTo>
                  <a:cubicBezTo>
                    <a:pt x="1038" y="578"/>
                    <a:pt x="1083" y="584"/>
                    <a:pt x="1128" y="593"/>
                  </a:cubicBezTo>
                  <a:cubicBezTo>
                    <a:pt x="1019" y="809"/>
                    <a:pt x="1041" y="1070"/>
                    <a:pt x="1171" y="1265"/>
                  </a:cubicBezTo>
                  <a:cubicBezTo>
                    <a:pt x="1225" y="1336"/>
                    <a:pt x="1323" y="1379"/>
                    <a:pt x="1417" y="1379"/>
                  </a:cubicBezTo>
                  <a:cubicBezTo>
                    <a:pt x="1437" y="1379"/>
                    <a:pt x="1456" y="1377"/>
                    <a:pt x="1475" y="1373"/>
                  </a:cubicBezTo>
                  <a:cubicBezTo>
                    <a:pt x="1583" y="1308"/>
                    <a:pt x="1648" y="1221"/>
                    <a:pt x="1648" y="1091"/>
                  </a:cubicBezTo>
                  <a:cubicBezTo>
                    <a:pt x="1626" y="853"/>
                    <a:pt x="1475" y="636"/>
                    <a:pt x="1236" y="549"/>
                  </a:cubicBezTo>
                  <a:cubicBezTo>
                    <a:pt x="1258" y="506"/>
                    <a:pt x="1279" y="441"/>
                    <a:pt x="1323" y="397"/>
                  </a:cubicBezTo>
                  <a:cubicBezTo>
                    <a:pt x="1447" y="196"/>
                    <a:pt x="1660" y="83"/>
                    <a:pt x="1883" y="83"/>
                  </a:cubicBezTo>
                  <a:cubicBezTo>
                    <a:pt x="1971" y="83"/>
                    <a:pt x="2061" y="100"/>
                    <a:pt x="2147" y="137"/>
                  </a:cubicBezTo>
                  <a:cubicBezTo>
                    <a:pt x="2149" y="140"/>
                    <a:pt x="2152" y="141"/>
                    <a:pt x="2154" y="141"/>
                  </a:cubicBezTo>
                  <a:cubicBezTo>
                    <a:pt x="2177" y="141"/>
                    <a:pt x="2207" y="70"/>
                    <a:pt x="2168" y="51"/>
                  </a:cubicBezTo>
                  <a:cubicBezTo>
                    <a:pt x="2078" y="17"/>
                    <a:pt x="1984" y="0"/>
                    <a:pt x="1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8"/>
            <p:cNvSpPr/>
            <p:nvPr/>
          </p:nvSpPr>
          <p:spPr>
            <a:xfrm>
              <a:off x="4749020" y="3785916"/>
              <a:ext cx="290600" cy="193244"/>
            </a:xfrm>
            <a:custGeom>
              <a:avLst/>
              <a:gdLst/>
              <a:ahLst/>
              <a:cxnLst/>
              <a:rect l="l" t="t" r="r" b="b"/>
              <a:pathLst>
                <a:path w="5940" h="3950" extrusionOk="0">
                  <a:moveTo>
                    <a:pt x="1910" y="1"/>
                  </a:moveTo>
                  <a:cubicBezTo>
                    <a:pt x="1760" y="1"/>
                    <a:pt x="1651" y="11"/>
                    <a:pt x="1605" y="25"/>
                  </a:cubicBezTo>
                  <a:cubicBezTo>
                    <a:pt x="1258" y="133"/>
                    <a:pt x="0" y="2648"/>
                    <a:pt x="304" y="3147"/>
                  </a:cubicBezTo>
                  <a:cubicBezTo>
                    <a:pt x="607" y="3646"/>
                    <a:pt x="4141" y="3949"/>
                    <a:pt x="4141" y="3949"/>
                  </a:cubicBezTo>
                  <a:cubicBezTo>
                    <a:pt x="5940" y="504"/>
                    <a:pt x="2944" y="1"/>
                    <a:pt x="1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8"/>
            <p:cNvSpPr/>
            <p:nvPr/>
          </p:nvSpPr>
          <p:spPr>
            <a:xfrm>
              <a:off x="4855085" y="3606808"/>
              <a:ext cx="143245" cy="114576"/>
            </a:xfrm>
            <a:custGeom>
              <a:avLst/>
              <a:gdLst/>
              <a:ahLst/>
              <a:cxnLst/>
              <a:rect l="l" t="t" r="r" b="b"/>
              <a:pathLst>
                <a:path w="2928" h="2342" extrusionOk="0">
                  <a:moveTo>
                    <a:pt x="1084" y="0"/>
                  </a:moveTo>
                  <a:lnTo>
                    <a:pt x="1084" y="0"/>
                  </a:lnTo>
                  <a:cubicBezTo>
                    <a:pt x="1106" y="260"/>
                    <a:pt x="0" y="889"/>
                    <a:pt x="44" y="1453"/>
                  </a:cubicBezTo>
                  <a:cubicBezTo>
                    <a:pt x="87" y="1800"/>
                    <a:pt x="239" y="2125"/>
                    <a:pt x="499" y="2342"/>
                  </a:cubicBezTo>
                  <a:lnTo>
                    <a:pt x="1735" y="2233"/>
                  </a:lnTo>
                  <a:cubicBezTo>
                    <a:pt x="2927" y="1041"/>
                    <a:pt x="1084" y="0"/>
                    <a:pt x="1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8"/>
            <p:cNvSpPr/>
            <p:nvPr/>
          </p:nvSpPr>
          <p:spPr>
            <a:xfrm>
              <a:off x="4729206" y="3602650"/>
              <a:ext cx="849344" cy="448424"/>
            </a:xfrm>
            <a:custGeom>
              <a:avLst/>
              <a:gdLst/>
              <a:ahLst/>
              <a:cxnLst/>
              <a:rect l="l" t="t" r="r" b="b"/>
              <a:pathLst>
                <a:path w="17361" h="9166" extrusionOk="0">
                  <a:moveTo>
                    <a:pt x="11685" y="0"/>
                  </a:moveTo>
                  <a:cubicBezTo>
                    <a:pt x="8584" y="0"/>
                    <a:pt x="5218" y="2080"/>
                    <a:pt x="5218" y="2080"/>
                  </a:cubicBezTo>
                  <a:cubicBezTo>
                    <a:pt x="4845" y="1785"/>
                    <a:pt x="4468" y="1657"/>
                    <a:pt x="4101" y="1657"/>
                  </a:cubicBezTo>
                  <a:cubicBezTo>
                    <a:pt x="1829" y="1657"/>
                    <a:pt x="0" y="6595"/>
                    <a:pt x="2465" y="7305"/>
                  </a:cubicBezTo>
                  <a:cubicBezTo>
                    <a:pt x="4672" y="7926"/>
                    <a:pt x="8758" y="9166"/>
                    <a:pt x="11985" y="9166"/>
                  </a:cubicBezTo>
                  <a:cubicBezTo>
                    <a:pt x="15064" y="9166"/>
                    <a:pt x="17360" y="8036"/>
                    <a:pt x="16492" y="4161"/>
                  </a:cubicBezTo>
                  <a:cubicBezTo>
                    <a:pt x="15765" y="956"/>
                    <a:pt x="13786" y="0"/>
                    <a:pt x="11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8"/>
            <p:cNvSpPr/>
            <p:nvPr/>
          </p:nvSpPr>
          <p:spPr>
            <a:xfrm>
              <a:off x="4984487" y="3638609"/>
              <a:ext cx="177148" cy="126269"/>
            </a:xfrm>
            <a:custGeom>
              <a:avLst/>
              <a:gdLst/>
              <a:ahLst/>
              <a:cxnLst/>
              <a:rect l="l" t="t" r="r" b="b"/>
              <a:pathLst>
                <a:path w="3621" h="2581" extrusionOk="0">
                  <a:moveTo>
                    <a:pt x="2580" y="1"/>
                  </a:moveTo>
                  <a:lnTo>
                    <a:pt x="2580" y="1"/>
                  </a:lnTo>
                  <a:cubicBezTo>
                    <a:pt x="2580" y="1"/>
                    <a:pt x="2348" y="398"/>
                    <a:pt x="1795" y="398"/>
                  </a:cubicBezTo>
                  <a:cubicBezTo>
                    <a:pt x="1653" y="398"/>
                    <a:pt x="1488" y="371"/>
                    <a:pt x="1301" y="304"/>
                  </a:cubicBezTo>
                  <a:cubicBezTo>
                    <a:pt x="1153" y="250"/>
                    <a:pt x="1021" y="226"/>
                    <a:pt x="905" y="226"/>
                  </a:cubicBezTo>
                  <a:cubicBezTo>
                    <a:pt x="51" y="226"/>
                    <a:pt x="0" y="1518"/>
                    <a:pt x="0" y="1518"/>
                  </a:cubicBezTo>
                  <a:lnTo>
                    <a:pt x="1193" y="2581"/>
                  </a:lnTo>
                  <a:cubicBezTo>
                    <a:pt x="3621" y="2581"/>
                    <a:pt x="2580" y="1"/>
                    <a:pt x="2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8"/>
            <p:cNvSpPr/>
            <p:nvPr/>
          </p:nvSpPr>
          <p:spPr>
            <a:xfrm>
              <a:off x="4982384" y="3637581"/>
              <a:ext cx="154889" cy="129449"/>
            </a:xfrm>
            <a:custGeom>
              <a:avLst/>
              <a:gdLst/>
              <a:ahLst/>
              <a:cxnLst/>
              <a:rect l="l" t="t" r="r" b="b"/>
              <a:pathLst>
                <a:path w="3166" h="2646" extrusionOk="0">
                  <a:moveTo>
                    <a:pt x="2623" y="0"/>
                  </a:moveTo>
                  <a:cubicBezTo>
                    <a:pt x="2602" y="0"/>
                    <a:pt x="2580" y="0"/>
                    <a:pt x="2580" y="22"/>
                  </a:cubicBezTo>
                  <a:cubicBezTo>
                    <a:pt x="2563" y="22"/>
                    <a:pt x="2354" y="391"/>
                    <a:pt x="1835" y="391"/>
                  </a:cubicBezTo>
                  <a:cubicBezTo>
                    <a:pt x="1700" y="391"/>
                    <a:pt x="1544" y="366"/>
                    <a:pt x="1366" y="304"/>
                  </a:cubicBezTo>
                  <a:cubicBezTo>
                    <a:pt x="1241" y="246"/>
                    <a:pt x="1112" y="218"/>
                    <a:pt x="985" y="218"/>
                  </a:cubicBezTo>
                  <a:cubicBezTo>
                    <a:pt x="824" y="218"/>
                    <a:pt x="665" y="262"/>
                    <a:pt x="520" y="347"/>
                  </a:cubicBezTo>
                  <a:cubicBezTo>
                    <a:pt x="43" y="694"/>
                    <a:pt x="0" y="1518"/>
                    <a:pt x="0" y="1561"/>
                  </a:cubicBezTo>
                  <a:cubicBezTo>
                    <a:pt x="0" y="1583"/>
                    <a:pt x="22" y="1604"/>
                    <a:pt x="43" y="1604"/>
                  </a:cubicBezTo>
                  <a:cubicBezTo>
                    <a:pt x="65" y="1604"/>
                    <a:pt x="87" y="1583"/>
                    <a:pt x="87" y="1561"/>
                  </a:cubicBezTo>
                  <a:cubicBezTo>
                    <a:pt x="87" y="1561"/>
                    <a:pt x="108" y="737"/>
                    <a:pt x="564" y="412"/>
                  </a:cubicBezTo>
                  <a:cubicBezTo>
                    <a:pt x="699" y="338"/>
                    <a:pt x="848" y="299"/>
                    <a:pt x="1000" y="299"/>
                  </a:cubicBezTo>
                  <a:cubicBezTo>
                    <a:pt x="1115" y="299"/>
                    <a:pt x="1232" y="322"/>
                    <a:pt x="1344" y="369"/>
                  </a:cubicBezTo>
                  <a:cubicBezTo>
                    <a:pt x="1538" y="443"/>
                    <a:pt x="1708" y="472"/>
                    <a:pt x="1855" y="472"/>
                  </a:cubicBezTo>
                  <a:cubicBezTo>
                    <a:pt x="2268" y="472"/>
                    <a:pt x="2506" y="242"/>
                    <a:pt x="2602" y="130"/>
                  </a:cubicBezTo>
                  <a:lnTo>
                    <a:pt x="2602" y="130"/>
                  </a:lnTo>
                  <a:cubicBezTo>
                    <a:pt x="2688" y="390"/>
                    <a:pt x="2992" y="1388"/>
                    <a:pt x="2580" y="2016"/>
                  </a:cubicBezTo>
                  <a:cubicBezTo>
                    <a:pt x="2320" y="2385"/>
                    <a:pt x="1865" y="2558"/>
                    <a:pt x="1236" y="2558"/>
                  </a:cubicBezTo>
                  <a:cubicBezTo>
                    <a:pt x="1214" y="2558"/>
                    <a:pt x="1192" y="2580"/>
                    <a:pt x="1192" y="2602"/>
                  </a:cubicBezTo>
                  <a:cubicBezTo>
                    <a:pt x="1192" y="2623"/>
                    <a:pt x="1214" y="2645"/>
                    <a:pt x="1236" y="2645"/>
                  </a:cubicBezTo>
                  <a:cubicBezTo>
                    <a:pt x="1908" y="2645"/>
                    <a:pt x="2385" y="2450"/>
                    <a:pt x="2623" y="2081"/>
                  </a:cubicBezTo>
                  <a:cubicBezTo>
                    <a:pt x="3165" y="1301"/>
                    <a:pt x="2667" y="65"/>
                    <a:pt x="2645" y="22"/>
                  </a:cubicBezTo>
                  <a:cubicBezTo>
                    <a:pt x="2645" y="0"/>
                    <a:pt x="2623" y="0"/>
                    <a:pt x="2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8"/>
            <p:cNvSpPr/>
            <p:nvPr/>
          </p:nvSpPr>
          <p:spPr>
            <a:xfrm>
              <a:off x="4735224" y="3807736"/>
              <a:ext cx="128373" cy="154546"/>
            </a:xfrm>
            <a:custGeom>
              <a:avLst/>
              <a:gdLst/>
              <a:ahLst/>
              <a:cxnLst/>
              <a:rect l="l" t="t" r="r" b="b"/>
              <a:pathLst>
                <a:path w="2624" h="3159" extrusionOk="0">
                  <a:moveTo>
                    <a:pt x="1238" y="0"/>
                  </a:moveTo>
                  <a:cubicBezTo>
                    <a:pt x="1071" y="0"/>
                    <a:pt x="883" y="160"/>
                    <a:pt x="694" y="468"/>
                  </a:cubicBezTo>
                  <a:cubicBezTo>
                    <a:pt x="261" y="1162"/>
                    <a:pt x="0" y="2376"/>
                    <a:pt x="564" y="2744"/>
                  </a:cubicBezTo>
                  <a:cubicBezTo>
                    <a:pt x="991" y="3008"/>
                    <a:pt x="1455" y="3158"/>
                    <a:pt x="1940" y="3158"/>
                  </a:cubicBezTo>
                  <a:cubicBezTo>
                    <a:pt x="1973" y="3158"/>
                    <a:pt x="2006" y="3158"/>
                    <a:pt x="2038" y="3156"/>
                  </a:cubicBezTo>
                  <a:lnTo>
                    <a:pt x="2364" y="3156"/>
                  </a:lnTo>
                  <a:cubicBezTo>
                    <a:pt x="2385" y="3135"/>
                    <a:pt x="2385" y="3113"/>
                    <a:pt x="2385" y="3091"/>
                  </a:cubicBezTo>
                  <a:cubicBezTo>
                    <a:pt x="2385" y="3070"/>
                    <a:pt x="2364" y="3070"/>
                    <a:pt x="2342" y="3070"/>
                  </a:cubicBezTo>
                  <a:cubicBezTo>
                    <a:pt x="2241" y="3080"/>
                    <a:pt x="2140" y="3086"/>
                    <a:pt x="2039" y="3086"/>
                  </a:cubicBezTo>
                  <a:cubicBezTo>
                    <a:pt x="1535" y="3086"/>
                    <a:pt x="1041" y="2950"/>
                    <a:pt x="607" y="2679"/>
                  </a:cubicBezTo>
                  <a:cubicBezTo>
                    <a:pt x="109" y="2332"/>
                    <a:pt x="347" y="1162"/>
                    <a:pt x="759" y="511"/>
                  </a:cubicBezTo>
                  <a:cubicBezTo>
                    <a:pt x="918" y="229"/>
                    <a:pt x="1092" y="75"/>
                    <a:pt x="1244" y="75"/>
                  </a:cubicBezTo>
                  <a:cubicBezTo>
                    <a:pt x="1279" y="75"/>
                    <a:pt x="1313" y="83"/>
                    <a:pt x="1345" y="99"/>
                  </a:cubicBezTo>
                  <a:cubicBezTo>
                    <a:pt x="1770" y="349"/>
                    <a:pt x="2087" y="400"/>
                    <a:pt x="2294" y="400"/>
                  </a:cubicBezTo>
                  <a:cubicBezTo>
                    <a:pt x="2393" y="400"/>
                    <a:pt x="2466" y="388"/>
                    <a:pt x="2515" y="381"/>
                  </a:cubicBezTo>
                  <a:lnTo>
                    <a:pt x="2580" y="381"/>
                  </a:lnTo>
                  <a:cubicBezTo>
                    <a:pt x="2602" y="381"/>
                    <a:pt x="2602" y="359"/>
                    <a:pt x="2624" y="338"/>
                  </a:cubicBezTo>
                  <a:cubicBezTo>
                    <a:pt x="2624" y="316"/>
                    <a:pt x="2602" y="294"/>
                    <a:pt x="2580" y="294"/>
                  </a:cubicBezTo>
                  <a:lnTo>
                    <a:pt x="2515" y="294"/>
                  </a:lnTo>
                  <a:cubicBezTo>
                    <a:pt x="2465" y="302"/>
                    <a:pt x="2390" y="314"/>
                    <a:pt x="2290" y="314"/>
                  </a:cubicBezTo>
                  <a:cubicBezTo>
                    <a:pt x="2089" y="314"/>
                    <a:pt x="1785" y="266"/>
                    <a:pt x="1366" y="34"/>
                  </a:cubicBezTo>
                  <a:cubicBezTo>
                    <a:pt x="1325" y="12"/>
                    <a:pt x="1282" y="0"/>
                    <a:pt x="1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8"/>
            <p:cNvSpPr/>
            <p:nvPr/>
          </p:nvSpPr>
          <p:spPr>
            <a:xfrm>
              <a:off x="4706212" y="3802012"/>
              <a:ext cx="130868" cy="156161"/>
            </a:xfrm>
            <a:custGeom>
              <a:avLst/>
              <a:gdLst/>
              <a:ahLst/>
              <a:cxnLst/>
              <a:rect l="l" t="t" r="r" b="b"/>
              <a:pathLst>
                <a:path w="2675" h="3192" extrusionOk="0">
                  <a:moveTo>
                    <a:pt x="1265" y="1"/>
                  </a:moveTo>
                  <a:cubicBezTo>
                    <a:pt x="1" y="1"/>
                    <a:pt x="413" y="2194"/>
                    <a:pt x="789" y="2926"/>
                  </a:cubicBezTo>
                  <a:cubicBezTo>
                    <a:pt x="884" y="3112"/>
                    <a:pt x="1035" y="3192"/>
                    <a:pt x="1212" y="3192"/>
                  </a:cubicBezTo>
                  <a:cubicBezTo>
                    <a:pt x="1803" y="3192"/>
                    <a:pt x="2675" y="2303"/>
                    <a:pt x="2675" y="1452"/>
                  </a:cubicBezTo>
                  <a:cubicBezTo>
                    <a:pt x="2675" y="823"/>
                    <a:pt x="2285" y="260"/>
                    <a:pt x="1677" y="65"/>
                  </a:cubicBezTo>
                  <a:cubicBezTo>
                    <a:pt x="1524" y="21"/>
                    <a:pt x="1387" y="1"/>
                    <a:pt x="12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8"/>
            <p:cNvSpPr/>
            <p:nvPr/>
          </p:nvSpPr>
          <p:spPr>
            <a:xfrm>
              <a:off x="4772356" y="3851522"/>
              <a:ext cx="43541" cy="61838"/>
            </a:xfrm>
            <a:custGeom>
              <a:avLst/>
              <a:gdLst/>
              <a:ahLst/>
              <a:cxnLst/>
              <a:rect l="l" t="t" r="r" b="b"/>
              <a:pathLst>
                <a:path w="890" h="1264" extrusionOk="0">
                  <a:moveTo>
                    <a:pt x="641" y="1"/>
                  </a:moveTo>
                  <a:cubicBezTo>
                    <a:pt x="623" y="1"/>
                    <a:pt x="604" y="3"/>
                    <a:pt x="586" y="7"/>
                  </a:cubicBezTo>
                  <a:cubicBezTo>
                    <a:pt x="239" y="115"/>
                    <a:pt x="22" y="1177"/>
                    <a:pt x="22" y="1221"/>
                  </a:cubicBezTo>
                  <a:cubicBezTo>
                    <a:pt x="0" y="1242"/>
                    <a:pt x="22" y="1264"/>
                    <a:pt x="44" y="1264"/>
                  </a:cubicBezTo>
                  <a:cubicBezTo>
                    <a:pt x="65" y="1264"/>
                    <a:pt x="87" y="1242"/>
                    <a:pt x="87" y="1221"/>
                  </a:cubicBezTo>
                  <a:cubicBezTo>
                    <a:pt x="152" y="939"/>
                    <a:pt x="347" y="158"/>
                    <a:pt x="607" y="93"/>
                  </a:cubicBezTo>
                  <a:cubicBezTo>
                    <a:pt x="623" y="89"/>
                    <a:pt x="637" y="88"/>
                    <a:pt x="651" y="88"/>
                  </a:cubicBezTo>
                  <a:cubicBezTo>
                    <a:pt x="716" y="88"/>
                    <a:pt x="767" y="126"/>
                    <a:pt x="802" y="180"/>
                  </a:cubicBezTo>
                  <a:lnTo>
                    <a:pt x="867" y="180"/>
                  </a:lnTo>
                  <a:cubicBezTo>
                    <a:pt x="889" y="158"/>
                    <a:pt x="889" y="137"/>
                    <a:pt x="867" y="115"/>
                  </a:cubicBezTo>
                  <a:cubicBezTo>
                    <a:pt x="814" y="43"/>
                    <a:pt x="730" y="1"/>
                    <a:pt x="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8"/>
            <p:cNvSpPr/>
            <p:nvPr/>
          </p:nvSpPr>
          <p:spPr>
            <a:xfrm>
              <a:off x="4763844" y="3837579"/>
              <a:ext cx="17025" cy="60957"/>
            </a:xfrm>
            <a:custGeom>
              <a:avLst/>
              <a:gdLst/>
              <a:ahLst/>
              <a:cxnLst/>
              <a:rect l="l" t="t" r="r" b="b"/>
              <a:pathLst>
                <a:path w="348" h="1246" extrusionOk="0">
                  <a:moveTo>
                    <a:pt x="47" y="1"/>
                  </a:moveTo>
                  <a:cubicBezTo>
                    <a:pt x="31" y="1"/>
                    <a:pt x="16" y="16"/>
                    <a:pt x="1" y="31"/>
                  </a:cubicBezTo>
                  <a:cubicBezTo>
                    <a:pt x="1" y="53"/>
                    <a:pt x="1" y="75"/>
                    <a:pt x="22" y="75"/>
                  </a:cubicBezTo>
                  <a:cubicBezTo>
                    <a:pt x="109" y="140"/>
                    <a:pt x="196" y="226"/>
                    <a:pt x="218" y="357"/>
                  </a:cubicBezTo>
                  <a:cubicBezTo>
                    <a:pt x="261" y="638"/>
                    <a:pt x="174" y="942"/>
                    <a:pt x="1" y="1180"/>
                  </a:cubicBezTo>
                  <a:cubicBezTo>
                    <a:pt x="1" y="1202"/>
                    <a:pt x="1" y="1224"/>
                    <a:pt x="22" y="1245"/>
                  </a:cubicBezTo>
                  <a:lnTo>
                    <a:pt x="44" y="1245"/>
                  </a:lnTo>
                  <a:cubicBezTo>
                    <a:pt x="44" y="1245"/>
                    <a:pt x="66" y="1224"/>
                    <a:pt x="66" y="1224"/>
                  </a:cubicBezTo>
                  <a:cubicBezTo>
                    <a:pt x="261" y="964"/>
                    <a:pt x="348" y="638"/>
                    <a:pt x="283" y="313"/>
                  </a:cubicBezTo>
                  <a:cubicBezTo>
                    <a:pt x="261" y="183"/>
                    <a:pt x="174" y="75"/>
                    <a:pt x="66" y="10"/>
                  </a:cubicBezTo>
                  <a:cubicBezTo>
                    <a:pt x="59" y="3"/>
                    <a:pt x="53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8"/>
            <p:cNvSpPr/>
            <p:nvPr/>
          </p:nvSpPr>
          <p:spPr>
            <a:xfrm>
              <a:off x="4914478" y="3755926"/>
              <a:ext cx="44617" cy="49265"/>
            </a:xfrm>
            <a:custGeom>
              <a:avLst/>
              <a:gdLst/>
              <a:ahLst/>
              <a:cxnLst/>
              <a:rect l="l" t="t" r="r" b="b"/>
              <a:pathLst>
                <a:path w="912" h="1007" extrusionOk="0">
                  <a:moveTo>
                    <a:pt x="328" y="0"/>
                  </a:moveTo>
                  <a:cubicBezTo>
                    <a:pt x="313" y="0"/>
                    <a:pt x="298" y="16"/>
                    <a:pt x="282" y="31"/>
                  </a:cubicBezTo>
                  <a:cubicBezTo>
                    <a:pt x="261" y="96"/>
                    <a:pt x="0" y="746"/>
                    <a:pt x="152" y="942"/>
                  </a:cubicBezTo>
                  <a:cubicBezTo>
                    <a:pt x="174" y="985"/>
                    <a:pt x="217" y="1007"/>
                    <a:pt x="282" y="1007"/>
                  </a:cubicBezTo>
                  <a:lnTo>
                    <a:pt x="304" y="1007"/>
                  </a:lnTo>
                  <a:cubicBezTo>
                    <a:pt x="716" y="942"/>
                    <a:pt x="911" y="96"/>
                    <a:pt x="911" y="74"/>
                  </a:cubicBezTo>
                  <a:cubicBezTo>
                    <a:pt x="911" y="53"/>
                    <a:pt x="911" y="31"/>
                    <a:pt x="889" y="9"/>
                  </a:cubicBezTo>
                  <a:cubicBezTo>
                    <a:pt x="868" y="9"/>
                    <a:pt x="846" y="31"/>
                    <a:pt x="846" y="53"/>
                  </a:cubicBezTo>
                  <a:cubicBezTo>
                    <a:pt x="781" y="269"/>
                    <a:pt x="586" y="876"/>
                    <a:pt x="304" y="920"/>
                  </a:cubicBezTo>
                  <a:cubicBezTo>
                    <a:pt x="261" y="920"/>
                    <a:pt x="239" y="920"/>
                    <a:pt x="217" y="898"/>
                  </a:cubicBezTo>
                  <a:cubicBezTo>
                    <a:pt x="109" y="768"/>
                    <a:pt x="261" y="334"/>
                    <a:pt x="369" y="53"/>
                  </a:cubicBezTo>
                  <a:cubicBezTo>
                    <a:pt x="369" y="31"/>
                    <a:pt x="369" y="9"/>
                    <a:pt x="347" y="9"/>
                  </a:cubicBezTo>
                  <a:cubicBezTo>
                    <a:pt x="341" y="3"/>
                    <a:pt x="335" y="0"/>
                    <a:pt x="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8"/>
            <p:cNvSpPr/>
            <p:nvPr/>
          </p:nvSpPr>
          <p:spPr>
            <a:xfrm>
              <a:off x="4852933" y="3742130"/>
              <a:ext cx="45694" cy="49265"/>
            </a:xfrm>
            <a:custGeom>
              <a:avLst/>
              <a:gdLst/>
              <a:ahLst/>
              <a:cxnLst/>
              <a:rect l="l" t="t" r="r" b="b"/>
              <a:pathLst>
                <a:path w="934" h="1007" extrusionOk="0">
                  <a:moveTo>
                    <a:pt x="329" y="0"/>
                  </a:moveTo>
                  <a:cubicBezTo>
                    <a:pt x="315" y="0"/>
                    <a:pt x="305" y="16"/>
                    <a:pt x="305" y="31"/>
                  </a:cubicBezTo>
                  <a:cubicBezTo>
                    <a:pt x="261" y="96"/>
                    <a:pt x="1" y="747"/>
                    <a:pt x="153" y="942"/>
                  </a:cubicBezTo>
                  <a:cubicBezTo>
                    <a:pt x="196" y="985"/>
                    <a:pt x="239" y="1007"/>
                    <a:pt x="283" y="1007"/>
                  </a:cubicBezTo>
                  <a:lnTo>
                    <a:pt x="326" y="985"/>
                  </a:lnTo>
                  <a:cubicBezTo>
                    <a:pt x="716" y="942"/>
                    <a:pt x="933" y="96"/>
                    <a:pt x="933" y="53"/>
                  </a:cubicBezTo>
                  <a:cubicBezTo>
                    <a:pt x="933" y="31"/>
                    <a:pt x="912" y="9"/>
                    <a:pt x="890" y="9"/>
                  </a:cubicBezTo>
                  <a:cubicBezTo>
                    <a:pt x="868" y="9"/>
                    <a:pt x="847" y="31"/>
                    <a:pt x="847" y="53"/>
                  </a:cubicBezTo>
                  <a:cubicBezTo>
                    <a:pt x="847" y="53"/>
                    <a:pt x="651" y="877"/>
                    <a:pt x="305" y="920"/>
                  </a:cubicBezTo>
                  <a:cubicBezTo>
                    <a:pt x="283" y="920"/>
                    <a:pt x="239" y="920"/>
                    <a:pt x="218" y="898"/>
                  </a:cubicBezTo>
                  <a:cubicBezTo>
                    <a:pt x="131" y="768"/>
                    <a:pt x="261" y="335"/>
                    <a:pt x="370" y="53"/>
                  </a:cubicBezTo>
                  <a:cubicBezTo>
                    <a:pt x="370" y="31"/>
                    <a:pt x="370" y="9"/>
                    <a:pt x="348" y="9"/>
                  </a:cubicBezTo>
                  <a:cubicBezTo>
                    <a:pt x="342" y="3"/>
                    <a:pt x="335" y="0"/>
                    <a:pt x="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8"/>
            <p:cNvSpPr/>
            <p:nvPr/>
          </p:nvSpPr>
          <p:spPr>
            <a:xfrm>
              <a:off x="5021620" y="3682688"/>
              <a:ext cx="68981" cy="56750"/>
            </a:xfrm>
            <a:custGeom>
              <a:avLst/>
              <a:gdLst/>
              <a:ahLst/>
              <a:cxnLst/>
              <a:rect l="l" t="t" r="r" b="b"/>
              <a:pathLst>
                <a:path w="1410" h="1160" extrusionOk="0">
                  <a:moveTo>
                    <a:pt x="1227" y="1"/>
                  </a:moveTo>
                  <a:cubicBezTo>
                    <a:pt x="913" y="1"/>
                    <a:pt x="609" y="107"/>
                    <a:pt x="369" y="292"/>
                  </a:cubicBezTo>
                  <a:cubicBezTo>
                    <a:pt x="130" y="487"/>
                    <a:pt x="0" y="791"/>
                    <a:pt x="0" y="1116"/>
                  </a:cubicBezTo>
                  <a:cubicBezTo>
                    <a:pt x="0" y="1138"/>
                    <a:pt x="0" y="1138"/>
                    <a:pt x="22" y="1159"/>
                  </a:cubicBezTo>
                  <a:lnTo>
                    <a:pt x="44" y="1159"/>
                  </a:lnTo>
                  <a:cubicBezTo>
                    <a:pt x="44" y="1138"/>
                    <a:pt x="44" y="1138"/>
                    <a:pt x="44" y="1138"/>
                  </a:cubicBezTo>
                  <a:cubicBezTo>
                    <a:pt x="44" y="1120"/>
                    <a:pt x="476" y="641"/>
                    <a:pt x="859" y="641"/>
                  </a:cubicBezTo>
                  <a:cubicBezTo>
                    <a:pt x="946" y="641"/>
                    <a:pt x="1030" y="666"/>
                    <a:pt x="1106" y="726"/>
                  </a:cubicBezTo>
                  <a:cubicBezTo>
                    <a:pt x="1117" y="737"/>
                    <a:pt x="1128" y="742"/>
                    <a:pt x="1138" y="742"/>
                  </a:cubicBezTo>
                  <a:cubicBezTo>
                    <a:pt x="1149" y="742"/>
                    <a:pt x="1160" y="737"/>
                    <a:pt x="1171" y="726"/>
                  </a:cubicBezTo>
                  <a:cubicBezTo>
                    <a:pt x="1193" y="704"/>
                    <a:pt x="1193" y="682"/>
                    <a:pt x="1171" y="661"/>
                  </a:cubicBezTo>
                  <a:cubicBezTo>
                    <a:pt x="1083" y="588"/>
                    <a:pt x="987" y="559"/>
                    <a:pt x="888" y="559"/>
                  </a:cubicBezTo>
                  <a:cubicBezTo>
                    <a:pt x="573" y="559"/>
                    <a:pt x="236" y="859"/>
                    <a:pt x="87" y="1008"/>
                  </a:cubicBezTo>
                  <a:cubicBezTo>
                    <a:pt x="109" y="747"/>
                    <a:pt x="217" y="509"/>
                    <a:pt x="412" y="336"/>
                  </a:cubicBezTo>
                  <a:cubicBezTo>
                    <a:pt x="646" y="173"/>
                    <a:pt x="910" y="86"/>
                    <a:pt x="1192" y="86"/>
                  </a:cubicBezTo>
                  <a:cubicBezTo>
                    <a:pt x="1249" y="86"/>
                    <a:pt x="1307" y="90"/>
                    <a:pt x="1366" y="97"/>
                  </a:cubicBezTo>
                  <a:cubicBezTo>
                    <a:pt x="1388" y="97"/>
                    <a:pt x="1409" y="75"/>
                    <a:pt x="1409" y="54"/>
                  </a:cubicBezTo>
                  <a:cubicBezTo>
                    <a:pt x="1409" y="32"/>
                    <a:pt x="1388" y="10"/>
                    <a:pt x="1388" y="10"/>
                  </a:cubicBezTo>
                  <a:cubicBezTo>
                    <a:pt x="1334" y="4"/>
                    <a:pt x="1280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8"/>
            <p:cNvSpPr/>
            <p:nvPr/>
          </p:nvSpPr>
          <p:spPr>
            <a:xfrm>
              <a:off x="4991092" y="3929359"/>
              <a:ext cx="165260" cy="225875"/>
            </a:xfrm>
            <a:custGeom>
              <a:avLst/>
              <a:gdLst/>
              <a:ahLst/>
              <a:cxnLst/>
              <a:rect l="l" t="t" r="r" b="b"/>
              <a:pathLst>
                <a:path w="3378" h="4617" extrusionOk="0">
                  <a:moveTo>
                    <a:pt x="1613" y="1"/>
                  </a:moveTo>
                  <a:cubicBezTo>
                    <a:pt x="826" y="1"/>
                    <a:pt x="1" y="387"/>
                    <a:pt x="126" y="1039"/>
                  </a:cubicBezTo>
                  <a:cubicBezTo>
                    <a:pt x="126" y="1039"/>
                    <a:pt x="1188" y="3922"/>
                    <a:pt x="1166" y="4616"/>
                  </a:cubicBezTo>
                  <a:lnTo>
                    <a:pt x="2380" y="4573"/>
                  </a:lnTo>
                  <a:cubicBezTo>
                    <a:pt x="2380" y="4573"/>
                    <a:pt x="3378" y="1126"/>
                    <a:pt x="2727" y="388"/>
                  </a:cubicBezTo>
                  <a:cubicBezTo>
                    <a:pt x="2485" y="123"/>
                    <a:pt x="2055" y="1"/>
                    <a:pt x="1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8"/>
            <p:cNvSpPr/>
            <p:nvPr/>
          </p:nvSpPr>
          <p:spPr>
            <a:xfrm>
              <a:off x="4877835" y="3926669"/>
              <a:ext cx="161836" cy="228566"/>
            </a:xfrm>
            <a:custGeom>
              <a:avLst/>
              <a:gdLst/>
              <a:ahLst/>
              <a:cxnLst/>
              <a:rect l="l" t="t" r="r" b="b"/>
              <a:pathLst>
                <a:path w="3308" h="4672" extrusionOk="0">
                  <a:moveTo>
                    <a:pt x="1442" y="1"/>
                  </a:moveTo>
                  <a:cubicBezTo>
                    <a:pt x="717" y="1"/>
                    <a:pt x="1" y="328"/>
                    <a:pt x="77" y="942"/>
                  </a:cubicBezTo>
                  <a:cubicBezTo>
                    <a:pt x="77" y="942"/>
                    <a:pt x="966" y="3977"/>
                    <a:pt x="880" y="4671"/>
                  </a:cubicBezTo>
                  <a:lnTo>
                    <a:pt x="2072" y="4628"/>
                  </a:lnTo>
                  <a:cubicBezTo>
                    <a:pt x="2072" y="4628"/>
                    <a:pt x="3308" y="1267"/>
                    <a:pt x="2701" y="487"/>
                  </a:cubicBezTo>
                  <a:cubicBezTo>
                    <a:pt x="2452" y="158"/>
                    <a:pt x="1945" y="1"/>
                    <a:pt x="1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8"/>
            <p:cNvSpPr/>
            <p:nvPr/>
          </p:nvSpPr>
          <p:spPr>
            <a:xfrm>
              <a:off x="5382478" y="3939976"/>
              <a:ext cx="165260" cy="230083"/>
            </a:xfrm>
            <a:custGeom>
              <a:avLst/>
              <a:gdLst/>
              <a:ahLst/>
              <a:cxnLst/>
              <a:rect l="l" t="t" r="r" b="b"/>
              <a:pathLst>
                <a:path w="3378" h="4703" extrusionOk="0">
                  <a:moveTo>
                    <a:pt x="1622" y="1"/>
                  </a:moveTo>
                  <a:cubicBezTo>
                    <a:pt x="835" y="1"/>
                    <a:pt x="1" y="387"/>
                    <a:pt x="126" y="1039"/>
                  </a:cubicBezTo>
                  <a:cubicBezTo>
                    <a:pt x="126" y="1039"/>
                    <a:pt x="1231" y="4031"/>
                    <a:pt x="1210" y="4703"/>
                  </a:cubicBezTo>
                  <a:lnTo>
                    <a:pt x="2402" y="4573"/>
                  </a:lnTo>
                  <a:cubicBezTo>
                    <a:pt x="2402" y="4573"/>
                    <a:pt x="3378" y="1125"/>
                    <a:pt x="2727" y="388"/>
                  </a:cubicBezTo>
                  <a:cubicBezTo>
                    <a:pt x="2493" y="123"/>
                    <a:pt x="2065" y="1"/>
                    <a:pt x="16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8"/>
            <p:cNvSpPr/>
            <p:nvPr/>
          </p:nvSpPr>
          <p:spPr>
            <a:xfrm>
              <a:off x="5269220" y="3937040"/>
              <a:ext cx="161836" cy="228762"/>
            </a:xfrm>
            <a:custGeom>
              <a:avLst/>
              <a:gdLst/>
              <a:ahLst/>
              <a:cxnLst/>
              <a:rect l="l" t="t" r="r" b="b"/>
              <a:pathLst>
                <a:path w="3308" h="4676" extrusionOk="0">
                  <a:moveTo>
                    <a:pt x="1466" y="1"/>
                  </a:moveTo>
                  <a:cubicBezTo>
                    <a:pt x="735" y="1"/>
                    <a:pt x="0" y="328"/>
                    <a:pt x="77" y="947"/>
                  </a:cubicBezTo>
                  <a:cubicBezTo>
                    <a:pt x="77" y="947"/>
                    <a:pt x="966" y="3982"/>
                    <a:pt x="901" y="4676"/>
                  </a:cubicBezTo>
                  <a:lnTo>
                    <a:pt x="2072" y="4611"/>
                  </a:lnTo>
                  <a:cubicBezTo>
                    <a:pt x="2072" y="4611"/>
                    <a:pt x="3308" y="1272"/>
                    <a:pt x="2701" y="470"/>
                  </a:cubicBezTo>
                  <a:cubicBezTo>
                    <a:pt x="2463" y="153"/>
                    <a:pt x="1966" y="1"/>
                    <a:pt x="1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8"/>
            <p:cNvSpPr/>
            <p:nvPr/>
          </p:nvSpPr>
          <p:spPr>
            <a:xfrm>
              <a:off x="5266628" y="4040464"/>
              <a:ext cx="145006" cy="13992"/>
            </a:xfrm>
            <a:custGeom>
              <a:avLst/>
              <a:gdLst/>
              <a:ahLst/>
              <a:cxnLst/>
              <a:rect l="l" t="t" r="r" b="b"/>
              <a:pathLst>
                <a:path w="2964" h="286" extrusionOk="0">
                  <a:moveTo>
                    <a:pt x="2904" y="0"/>
                  </a:moveTo>
                  <a:cubicBezTo>
                    <a:pt x="2898" y="0"/>
                    <a:pt x="2891" y="1"/>
                    <a:pt x="2884" y="4"/>
                  </a:cubicBezTo>
                  <a:cubicBezTo>
                    <a:pt x="2254" y="135"/>
                    <a:pt x="1615" y="198"/>
                    <a:pt x="972" y="198"/>
                  </a:cubicBezTo>
                  <a:cubicBezTo>
                    <a:pt x="663" y="198"/>
                    <a:pt x="353" y="184"/>
                    <a:pt x="44" y="155"/>
                  </a:cubicBezTo>
                  <a:cubicBezTo>
                    <a:pt x="37" y="149"/>
                    <a:pt x="31" y="146"/>
                    <a:pt x="25" y="146"/>
                  </a:cubicBezTo>
                  <a:cubicBezTo>
                    <a:pt x="11" y="146"/>
                    <a:pt x="0" y="162"/>
                    <a:pt x="0" y="177"/>
                  </a:cubicBezTo>
                  <a:cubicBezTo>
                    <a:pt x="0" y="199"/>
                    <a:pt x="0" y="220"/>
                    <a:pt x="22" y="220"/>
                  </a:cubicBezTo>
                  <a:cubicBezTo>
                    <a:pt x="347" y="264"/>
                    <a:pt x="672" y="285"/>
                    <a:pt x="976" y="285"/>
                  </a:cubicBezTo>
                  <a:cubicBezTo>
                    <a:pt x="1626" y="285"/>
                    <a:pt x="2277" y="220"/>
                    <a:pt x="2906" y="90"/>
                  </a:cubicBezTo>
                  <a:cubicBezTo>
                    <a:pt x="2964" y="71"/>
                    <a:pt x="2953" y="0"/>
                    <a:pt x="2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8"/>
            <p:cNvSpPr/>
            <p:nvPr/>
          </p:nvSpPr>
          <p:spPr>
            <a:xfrm>
              <a:off x="4879449" y="3970602"/>
              <a:ext cx="135858" cy="60566"/>
            </a:xfrm>
            <a:custGeom>
              <a:avLst/>
              <a:gdLst/>
              <a:ahLst/>
              <a:cxnLst/>
              <a:rect l="l" t="t" r="r" b="b"/>
              <a:pathLst>
                <a:path w="2777" h="1238" extrusionOk="0">
                  <a:moveTo>
                    <a:pt x="1" y="1"/>
                  </a:moveTo>
                  <a:cubicBezTo>
                    <a:pt x="1" y="22"/>
                    <a:pt x="1" y="44"/>
                    <a:pt x="1" y="66"/>
                  </a:cubicBezTo>
                  <a:cubicBezTo>
                    <a:pt x="531" y="786"/>
                    <a:pt x="1391" y="1237"/>
                    <a:pt x="2280" y="1237"/>
                  </a:cubicBezTo>
                  <a:cubicBezTo>
                    <a:pt x="2301" y="1237"/>
                    <a:pt x="2322" y="1237"/>
                    <a:pt x="2342" y="1237"/>
                  </a:cubicBezTo>
                  <a:cubicBezTo>
                    <a:pt x="2473" y="1215"/>
                    <a:pt x="2624" y="1215"/>
                    <a:pt x="2754" y="1193"/>
                  </a:cubicBezTo>
                  <a:cubicBezTo>
                    <a:pt x="2776" y="1193"/>
                    <a:pt x="2776" y="1171"/>
                    <a:pt x="2776" y="1150"/>
                  </a:cubicBezTo>
                  <a:cubicBezTo>
                    <a:pt x="2776" y="1128"/>
                    <a:pt x="2754" y="1106"/>
                    <a:pt x="2733" y="1106"/>
                  </a:cubicBezTo>
                  <a:cubicBezTo>
                    <a:pt x="2726" y="1106"/>
                    <a:pt x="2572" y="1134"/>
                    <a:pt x="2333" y="1134"/>
                  </a:cubicBezTo>
                  <a:cubicBezTo>
                    <a:pt x="1778" y="1134"/>
                    <a:pt x="763" y="986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8"/>
            <p:cNvSpPr/>
            <p:nvPr/>
          </p:nvSpPr>
          <p:spPr>
            <a:xfrm>
              <a:off x="5407673" y="3673638"/>
              <a:ext cx="21281" cy="15949"/>
            </a:xfrm>
            <a:custGeom>
              <a:avLst/>
              <a:gdLst/>
              <a:ahLst/>
              <a:cxnLst/>
              <a:rect l="l" t="t" r="r" b="b"/>
              <a:pathLst>
                <a:path w="435" h="326" extrusionOk="0">
                  <a:moveTo>
                    <a:pt x="44" y="0"/>
                  </a:moveTo>
                  <a:cubicBezTo>
                    <a:pt x="1" y="0"/>
                    <a:pt x="1" y="65"/>
                    <a:pt x="44" y="87"/>
                  </a:cubicBezTo>
                  <a:cubicBezTo>
                    <a:pt x="44" y="87"/>
                    <a:pt x="283" y="130"/>
                    <a:pt x="348" y="304"/>
                  </a:cubicBezTo>
                  <a:cubicBezTo>
                    <a:pt x="348" y="325"/>
                    <a:pt x="369" y="325"/>
                    <a:pt x="391" y="325"/>
                  </a:cubicBezTo>
                  <a:cubicBezTo>
                    <a:pt x="413" y="325"/>
                    <a:pt x="435" y="282"/>
                    <a:pt x="413" y="282"/>
                  </a:cubicBezTo>
                  <a:cubicBezTo>
                    <a:pt x="348" y="130"/>
                    <a:pt x="196" y="22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8"/>
            <p:cNvSpPr/>
            <p:nvPr/>
          </p:nvSpPr>
          <p:spPr>
            <a:xfrm>
              <a:off x="5385413" y="3636065"/>
              <a:ext cx="21281" cy="16389"/>
            </a:xfrm>
            <a:custGeom>
              <a:avLst/>
              <a:gdLst/>
              <a:ahLst/>
              <a:cxnLst/>
              <a:rect l="l" t="t" r="r" b="b"/>
              <a:pathLst>
                <a:path w="435" h="335" extrusionOk="0">
                  <a:moveTo>
                    <a:pt x="25" y="0"/>
                  </a:moveTo>
                  <a:cubicBezTo>
                    <a:pt x="11" y="0"/>
                    <a:pt x="1" y="16"/>
                    <a:pt x="1" y="31"/>
                  </a:cubicBezTo>
                  <a:cubicBezTo>
                    <a:pt x="1" y="53"/>
                    <a:pt x="22" y="74"/>
                    <a:pt x="44" y="74"/>
                  </a:cubicBezTo>
                  <a:cubicBezTo>
                    <a:pt x="44" y="74"/>
                    <a:pt x="282" y="139"/>
                    <a:pt x="348" y="313"/>
                  </a:cubicBezTo>
                  <a:cubicBezTo>
                    <a:pt x="348" y="313"/>
                    <a:pt x="369" y="335"/>
                    <a:pt x="391" y="335"/>
                  </a:cubicBezTo>
                  <a:cubicBezTo>
                    <a:pt x="413" y="313"/>
                    <a:pt x="434" y="291"/>
                    <a:pt x="413" y="270"/>
                  </a:cubicBezTo>
                  <a:cubicBezTo>
                    <a:pt x="348" y="139"/>
                    <a:pt x="217" y="31"/>
                    <a:pt x="44" y="9"/>
                  </a:cubicBezTo>
                  <a:cubicBezTo>
                    <a:pt x="38" y="3"/>
                    <a:pt x="31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8"/>
            <p:cNvSpPr/>
            <p:nvPr/>
          </p:nvSpPr>
          <p:spPr>
            <a:xfrm>
              <a:off x="5421470" y="3655585"/>
              <a:ext cx="20205" cy="15949"/>
            </a:xfrm>
            <a:custGeom>
              <a:avLst/>
              <a:gdLst/>
              <a:ahLst/>
              <a:cxnLst/>
              <a:rect l="l" t="t" r="r" b="b"/>
              <a:pathLst>
                <a:path w="413" h="326" extrusionOk="0">
                  <a:moveTo>
                    <a:pt x="44" y="1"/>
                  </a:moveTo>
                  <a:cubicBezTo>
                    <a:pt x="22" y="1"/>
                    <a:pt x="1" y="1"/>
                    <a:pt x="1" y="22"/>
                  </a:cubicBezTo>
                  <a:cubicBezTo>
                    <a:pt x="1" y="44"/>
                    <a:pt x="1" y="66"/>
                    <a:pt x="22" y="87"/>
                  </a:cubicBezTo>
                  <a:cubicBezTo>
                    <a:pt x="22" y="87"/>
                    <a:pt x="283" y="131"/>
                    <a:pt x="348" y="304"/>
                  </a:cubicBezTo>
                  <a:cubicBezTo>
                    <a:pt x="348" y="326"/>
                    <a:pt x="348" y="326"/>
                    <a:pt x="369" y="326"/>
                  </a:cubicBezTo>
                  <a:lnTo>
                    <a:pt x="391" y="326"/>
                  </a:lnTo>
                  <a:cubicBezTo>
                    <a:pt x="413" y="304"/>
                    <a:pt x="413" y="282"/>
                    <a:pt x="413" y="282"/>
                  </a:cubicBezTo>
                  <a:cubicBezTo>
                    <a:pt x="326" y="66"/>
                    <a:pt x="44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8"/>
            <p:cNvSpPr/>
            <p:nvPr/>
          </p:nvSpPr>
          <p:spPr>
            <a:xfrm>
              <a:off x="5361000" y="3666201"/>
              <a:ext cx="24461" cy="7485"/>
            </a:xfrm>
            <a:custGeom>
              <a:avLst/>
              <a:gdLst/>
              <a:ahLst/>
              <a:cxnLst/>
              <a:rect l="l" t="t" r="r" b="b"/>
              <a:pathLst>
                <a:path w="500" h="153" extrusionOk="0">
                  <a:moveTo>
                    <a:pt x="195" y="0"/>
                  </a:moveTo>
                  <a:cubicBezTo>
                    <a:pt x="146" y="0"/>
                    <a:pt x="95" y="8"/>
                    <a:pt x="44" y="22"/>
                  </a:cubicBezTo>
                  <a:cubicBezTo>
                    <a:pt x="23" y="22"/>
                    <a:pt x="1" y="44"/>
                    <a:pt x="1" y="65"/>
                  </a:cubicBezTo>
                  <a:cubicBezTo>
                    <a:pt x="1" y="87"/>
                    <a:pt x="23" y="87"/>
                    <a:pt x="66" y="87"/>
                  </a:cubicBezTo>
                  <a:cubicBezTo>
                    <a:pt x="93" y="82"/>
                    <a:pt x="123" y="79"/>
                    <a:pt x="154" y="79"/>
                  </a:cubicBezTo>
                  <a:cubicBezTo>
                    <a:pt x="248" y="79"/>
                    <a:pt x="353" y="103"/>
                    <a:pt x="435" y="152"/>
                  </a:cubicBezTo>
                  <a:lnTo>
                    <a:pt x="478" y="152"/>
                  </a:lnTo>
                  <a:cubicBezTo>
                    <a:pt x="500" y="131"/>
                    <a:pt x="500" y="109"/>
                    <a:pt x="478" y="87"/>
                  </a:cubicBezTo>
                  <a:cubicBezTo>
                    <a:pt x="391" y="29"/>
                    <a:pt x="295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8"/>
            <p:cNvSpPr/>
            <p:nvPr/>
          </p:nvSpPr>
          <p:spPr>
            <a:xfrm>
              <a:off x="5324944" y="3648393"/>
              <a:ext cx="24461" cy="8317"/>
            </a:xfrm>
            <a:custGeom>
              <a:avLst/>
              <a:gdLst/>
              <a:ahLst/>
              <a:cxnLst/>
              <a:rect l="l" t="t" r="r" b="b"/>
              <a:pathLst>
                <a:path w="500" h="170" extrusionOk="0">
                  <a:moveTo>
                    <a:pt x="148" y="1"/>
                  </a:moveTo>
                  <a:cubicBezTo>
                    <a:pt x="105" y="1"/>
                    <a:pt x="63" y="6"/>
                    <a:pt x="23" y="18"/>
                  </a:cubicBezTo>
                  <a:cubicBezTo>
                    <a:pt x="1" y="18"/>
                    <a:pt x="1" y="39"/>
                    <a:pt x="1" y="61"/>
                  </a:cubicBezTo>
                  <a:cubicBezTo>
                    <a:pt x="1" y="83"/>
                    <a:pt x="23" y="104"/>
                    <a:pt x="44" y="104"/>
                  </a:cubicBezTo>
                  <a:cubicBezTo>
                    <a:pt x="88" y="90"/>
                    <a:pt x="131" y="83"/>
                    <a:pt x="173" y="83"/>
                  </a:cubicBezTo>
                  <a:cubicBezTo>
                    <a:pt x="259" y="83"/>
                    <a:pt x="340" y="111"/>
                    <a:pt x="413" y="169"/>
                  </a:cubicBezTo>
                  <a:lnTo>
                    <a:pt x="478" y="169"/>
                  </a:lnTo>
                  <a:cubicBezTo>
                    <a:pt x="499" y="148"/>
                    <a:pt x="499" y="126"/>
                    <a:pt x="478" y="104"/>
                  </a:cubicBezTo>
                  <a:cubicBezTo>
                    <a:pt x="383" y="41"/>
                    <a:pt x="264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8"/>
            <p:cNvSpPr/>
            <p:nvPr/>
          </p:nvSpPr>
          <p:spPr>
            <a:xfrm>
              <a:off x="5349699" y="3638217"/>
              <a:ext cx="26222" cy="7877"/>
            </a:xfrm>
            <a:custGeom>
              <a:avLst/>
              <a:gdLst/>
              <a:ahLst/>
              <a:cxnLst/>
              <a:rect l="l" t="t" r="r" b="b"/>
              <a:pathLst>
                <a:path w="536" h="161" extrusionOk="0">
                  <a:moveTo>
                    <a:pt x="169" y="1"/>
                  </a:moveTo>
                  <a:cubicBezTo>
                    <a:pt x="131" y="1"/>
                    <a:pt x="94" y="4"/>
                    <a:pt x="59" y="9"/>
                  </a:cubicBezTo>
                  <a:cubicBezTo>
                    <a:pt x="1" y="28"/>
                    <a:pt x="11" y="99"/>
                    <a:pt x="60" y="99"/>
                  </a:cubicBezTo>
                  <a:cubicBezTo>
                    <a:pt x="66" y="99"/>
                    <a:pt x="73" y="98"/>
                    <a:pt x="80" y="95"/>
                  </a:cubicBezTo>
                  <a:cubicBezTo>
                    <a:pt x="113" y="90"/>
                    <a:pt x="145" y="87"/>
                    <a:pt x="177" y="87"/>
                  </a:cubicBezTo>
                  <a:cubicBezTo>
                    <a:pt x="274" y="87"/>
                    <a:pt x="367" y="112"/>
                    <a:pt x="449" y="160"/>
                  </a:cubicBezTo>
                  <a:lnTo>
                    <a:pt x="514" y="160"/>
                  </a:lnTo>
                  <a:cubicBezTo>
                    <a:pt x="535" y="139"/>
                    <a:pt x="535" y="117"/>
                    <a:pt x="514" y="95"/>
                  </a:cubicBezTo>
                  <a:cubicBezTo>
                    <a:pt x="414" y="29"/>
                    <a:pt x="290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8"/>
            <p:cNvSpPr/>
            <p:nvPr/>
          </p:nvSpPr>
          <p:spPr>
            <a:xfrm>
              <a:off x="5340893" y="3620605"/>
              <a:ext cx="24412" cy="7436"/>
            </a:xfrm>
            <a:custGeom>
              <a:avLst/>
              <a:gdLst/>
              <a:ahLst/>
              <a:cxnLst/>
              <a:rect l="l" t="t" r="r" b="b"/>
              <a:pathLst>
                <a:path w="499" h="152" extrusionOk="0">
                  <a:moveTo>
                    <a:pt x="187" y="1"/>
                  </a:moveTo>
                  <a:cubicBezTo>
                    <a:pt x="140" y="1"/>
                    <a:pt x="91" y="8"/>
                    <a:pt x="43" y="22"/>
                  </a:cubicBezTo>
                  <a:cubicBezTo>
                    <a:pt x="22" y="22"/>
                    <a:pt x="0" y="44"/>
                    <a:pt x="0" y="65"/>
                  </a:cubicBezTo>
                  <a:cubicBezTo>
                    <a:pt x="0" y="87"/>
                    <a:pt x="22" y="87"/>
                    <a:pt x="65" y="87"/>
                  </a:cubicBezTo>
                  <a:cubicBezTo>
                    <a:pt x="92" y="81"/>
                    <a:pt x="122" y="79"/>
                    <a:pt x="153" y="79"/>
                  </a:cubicBezTo>
                  <a:cubicBezTo>
                    <a:pt x="247" y="79"/>
                    <a:pt x="352" y="103"/>
                    <a:pt x="434" y="152"/>
                  </a:cubicBezTo>
                  <a:lnTo>
                    <a:pt x="477" y="152"/>
                  </a:lnTo>
                  <a:cubicBezTo>
                    <a:pt x="499" y="130"/>
                    <a:pt x="499" y="109"/>
                    <a:pt x="477" y="109"/>
                  </a:cubicBezTo>
                  <a:cubicBezTo>
                    <a:pt x="388" y="34"/>
                    <a:pt x="289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8"/>
            <p:cNvSpPr/>
            <p:nvPr/>
          </p:nvSpPr>
          <p:spPr>
            <a:xfrm>
              <a:off x="5309386" y="3629313"/>
              <a:ext cx="25146" cy="8317"/>
            </a:xfrm>
            <a:custGeom>
              <a:avLst/>
              <a:gdLst/>
              <a:ahLst/>
              <a:cxnLst/>
              <a:rect l="l" t="t" r="r" b="b"/>
              <a:pathLst>
                <a:path w="514" h="170" extrusionOk="0">
                  <a:moveTo>
                    <a:pt x="184" y="0"/>
                  </a:moveTo>
                  <a:cubicBezTo>
                    <a:pt x="142" y="0"/>
                    <a:pt x="99" y="6"/>
                    <a:pt x="59" y="17"/>
                  </a:cubicBezTo>
                  <a:cubicBezTo>
                    <a:pt x="1" y="37"/>
                    <a:pt x="12" y="107"/>
                    <a:pt x="61" y="107"/>
                  </a:cubicBezTo>
                  <a:cubicBezTo>
                    <a:pt x="67" y="107"/>
                    <a:pt x="73" y="106"/>
                    <a:pt x="80" y="104"/>
                  </a:cubicBezTo>
                  <a:cubicBezTo>
                    <a:pt x="124" y="90"/>
                    <a:pt x="167" y="82"/>
                    <a:pt x="210" y="82"/>
                  </a:cubicBezTo>
                  <a:cubicBezTo>
                    <a:pt x="295" y="82"/>
                    <a:pt x="377" y="111"/>
                    <a:pt x="449" y="169"/>
                  </a:cubicBezTo>
                  <a:lnTo>
                    <a:pt x="514" y="169"/>
                  </a:lnTo>
                  <a:cubicBezTo>
                    <a:pt x="514" y="147"/>
                    <a:pt x="514" y="126"/>
                    <a:pt x="514" y="104"/>
                  </a:cubicBezTo>
                  <a:cubicBezTo>
                    <a:pt x="419" y="41"/>
                    <a:pt x="300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8"/>
            <p:cNvSpPr/>
            <p:nvPr/>
          </p:nvSpPr>
          <p:spPr>
            <a:xfrm>
              <a:off x="5396029" y="3688461"/>
              <a:ext cx="20205" cy="15949"/>
            </a:xfrm>
            <a:custGeom>
              <a:avLst/>
              <a:gdLst/>
              <a:ahLst/>
              <a:cxnLst/>
              <a:rect l="l" t="t" r="r" b="b"/>
              <a:pathLst>
                <a:path w="413" h="326" extrusionOk="0">
                  <a:moveTo>
                    <a:pt x="65" y="1"/>
                  </a:moveTo>
                  <a:cubicBezTo>
                    <a:pt x="44" y="1"/>
                    <a:pt x="22" y="1"/>
                    <a:pt x="0" y="22"/>
                  </a:cubicBezTo>
                  <a:cubicBezTo>
                    <a:pt x="0" y="44"/>
                    <a:pt x="22" y="66"/>
                    <a:pt x="44" y="87"/>
                  </a:cubicBezTo>
                  <a:cubicBezTo>
                    <a:pt x="44" y="87"/>
                    <a:pt x="282" y="152"/>
                    <a:pt x="347" y="304"/>
                  </a:cubicBezTo>
                  <a:cubicBezTo>
                    <a:pt x="347" y="326"/>
                    <a:pt x="369" y="326"/>
                    <a:pt x="369" y="326"/>
                  </a:cubicBezTo>
                  <a:lnTo>
                    <a:pt x="391" y="326"/>
                  </a:lnTo>
                  <a:cubicBezTo>
                    <a:pt x="412" y="304"/>
                    <a:pt x="412" y="283"/>
                    <a:pt x="412" y="261"/>
                  </a:cubicBezTo>
                  <a:cubicBezTo>
                    <a:pt x="347" y="66"/>
                    <a:pt x="65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8"/>
            <p:cNvSpPr/>
            <p:nvPr/>
          </p:nvSpPr>
          <p:spPr>
            <a:xfrm>
              <a:off x="5437370" y="3690174"/>
              <a:ext cx="21281" cy="16389"/>
            </a:xfrm>
            <a:custGeom>
              <a:avLst/>
              <a:gdLst/>
              <a:ahLst/>
              <a:cxnLst/>
              <a:rect l="l" t="t" r="r" b="b"/>
              <a:pathLst>
                <a:path w="435" h="335" extrusionOk="0">
                  <a:moveTo>
                    <a:pt x="47" y="0"/>
                  </a:moveTo>
                  <a:cubicBezTo>
                    <a:pt x="32" y="0"/>
                    <a:pt x="16" y="15"/>
                    <a:pt x="1" y="31"/>
                  </a:cubicBezTo>
                  <a:cubicBezTo>
                    <a:pt x="1" y="52"/>
                    <a:pt x="23" y="74"/>
                    <a:pt x="44" y="74"/>
                  </a:cubicBezTo>
                  <a:cubicBezTo>
                    <a:pt x="44" y="74"/>
                    <a:pt x="283" y="139"/>
                    <a:pt x="348" y="291"/>
                  </a:cubicBezTo>
                  <a:cubicBezTo>
                    <a:pt x="348" y="313"/>
                    <a:pt x="370" y="334"/>
                    <a:pt x="391" y="334"/>
                  </a:cubicBezTo>
                  <a:lnTo>
                    <a:pt x="391" y="313"/>
                  </a:lnTo>
                  <a:cubicBezTo>
                    <a:pt x="413" y="313"/>
                    <a:pt x="435" y="291"/>
                    <a:pt x="413" y="269"/>
                  </a:cubicBezTo>
                  <a:cubicBezTo>
                    <a:pt x="348" y="74"/>
                    <a:pt x="66" y="9"/>
                    <a:pt x="66" y="9"/>
                  </a:cubicBezTo>
                  <a:cubicBezTo>
                    <a:pt x="60" y="3"/>
                    <a:pt x="53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8"/>
            <p:cNvSpPr/>
            <p:nvPr/>
          </p:nvSpPr>
          <p:spPr>
            <a:xfrm>
              <a:off x="5449062" y="3718794"/>
              <a:ext cx="20205" cy="17465"/>
            </a:xfrm>
            <a:custGeom>
              <a:avLst/>
              <a:gdLst/>
              <a:ahLst/>
              <a:cxnLst/>
              <a:rect l="l" t="t" r="r" b="b"/>
              <a:pathLst>
                <a:path w="413" h="357" extrusionOk="0">
                  <a:moveTo>
                    <a:pt x="47" y="0"/>
                  </a:moveTo>
                  <a:cubicBezTo>
                    <a:pt x="33" y="0"/>
                    <a:pt x="22" y="16"/>
                    <a:pt x="22" y="31"/>
                  </a:cubicBezTo>
                  <a:cubicBezTo>
                    <a:pt x="0" y="53"/>
                    <a:pt x="22" y="74"/>
                    <a:pt x="44" y="74"/>
                  </a:cubicBezTo>
                  <a:cubicBezTo>
                    <a:pt x="44" y="74"/>
                    <a:pt x="282" y="161"/>
                    <a:pt x="326" y="335"/>
                  </a:cubicBezTo>
                  <a:cubicBezTo>
                    <a:pt x="326" y="356"/>
                    <a:pt x="347" y="356"/>
                    <a:pt x="369" y="356"/>
                  </a:cubicBezTo>
                  <a:cubicBezTo>
                    <a:pt x="391" y="356"/>
                    <a:pt x="412" y="335"/>
                    <a:pt x="412" y="313"/>
                  </a:cubicBezTo>
                  <a:cubicBezTo>
                    <a:pt x="326" y="96"/>
                    <a:pt x="65" y="9"/>
                    <a:pt x="65" y="9"/>
                  </a:cubicBezTo>
                  <a:cubicBezTo>
                    <a:pt x="59" y="3"/>
                    <a:pt x="53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8"/>
            <p:cNvSpPr/>
            <p:nvPr/>
          </p:nvSpPr>
          <p:spPr>
            <a:xfrm>
              <a:off x="5460706" y="3685575"/>
              <a:ext cx="14921" cy="22015"/>
            </a:xfrm>
            <a:custGeom>
              <a:avLst/>
              <a:gdLst/>
              <a:ahLst/>
              <a:cxnLst/>
              <a:rect l="l" t="t" r="r" b="b"/>
              <a:pathLst>
                <a:path w="305" h="450" extrusionOk="0">
                  <a:moveTo>
                    <a:pt x="55" y="0"/>
                  </a:moveTo>
                  <a:cubicBezTo>
                    <a:pt x="44" y="0"/>
                    <a:pt x="33" y="6"/>
                    <a:pt x="23" y="16"/>
                  </a:cubicBezTo>
                  <a:cubicBezTo>
                    <a:pt x="1" y="38"/>
                    <a:pt x="1" y="60"/>
                    <a:pt x="23" y="60"/>
                  </a:cubicBezTo>
                  <a:cubicBezTo>
                    <a:pt x="23" y="81"/>
                    <a:pt x="218" y="233"/>
                    <a:pt x="218" y="407"/>
                  </a:cubicBezTo>
                  <a:cubicBezTo>
                    <a:pt x="218" y="428"/>
                    <a:pt x="218" y="450"/>
                    <a:pt x="239" y="450"/>
                  </a:cubicBezTo>
                  <a:cubicBezTo>
                    <a:pt x="283" y="450"/>
                    <a:pt x="304" y="428"/>
                    <a:pt x="304" y="407"/>
                  </a:cubicBezTo>
                  <a:cubicBezTo>
                    <a:pt x="283" y="255"/>
                    <a:pt x="218" y="103"/>
                    <a:pt x="88" y="16"/>
                  </a:cubicBezTo>
                  <a:cubicBezTo>
                    <a:pt x="77" y="6"/>
                    <a:pt x="66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8"/>
            <p:cNvSpPr/>
            <p:nvPr/>
          </p:nvSpPr>
          <p:spPr>
            <a:xfrm>
              <a:off x="4915555" y="4147948"/>
              <a:ext cx="64724" cy="21037"/>
            </a:xfrm>
            <a:custGeom>
              <a:avLst/>
              <a:gdLst/>
              <a:ahLst/>
              <a:cxnLst/>
              <a:rect l="l" t="t" r="r" b="b"/>
              <a:pathLst>
                <a:path w="1323" h="430" extrusionOk="0">
                  <a:moveTo>
                    <a:pt x="114" y="0"/>
                  </a:moveTo>
                  <a:cubicBezTo>
                    <a:pt x="103" y="0"/>
                    <a:pt x="93" y="5"/>
                    <a:pt x="87" y="18"/>
                  </a:cubicBezTo>
                  <a:cubicBezTo>
                    <a:pt x="65" y="61"/>
                    <a:pt x="0" y="213"/>
                    <a:pt x="43" y="300"/>
                  </a:cubicBezTo>
                  <a:cubicBezTo>
                    <a:pt x="43" y="322"/>
                    <a:pt x="87" y="343"/>
                    <a:pt x="109" y="343"/>
                  </a:cubicBezTo>
                  <a:cubicBezTo>
                    <a:pt x="260" y="343"/>
                    <a:pt x="412" y="300"/>
                    <a:pt x="520" y="213"/>
                  </a:cubicBezTo>
                  <a:cubicBezTo>
                    <a:pt x="520" y="257"/>
                    <a:pt x="520" y="322"/>
                    <a:pt x="542" y="365"/>
                  </a:cubicBezTo>
                  <a:cubicBezTo>
                    <a:pt x="564" y="408"/>
                    <a:pt x="607" y="430"/>
                    <a:pt x="651" y="430"/>
                  </a:cubicBezTo>
                  <a:lnTo>
                    <a:pt x="694" y="408"/>
                  </a:lnTo>
                  <a:cubicBezTo>
                    <a:pt x="911" y="343"/>
                    <a:pt x="1128" y="235"/>
                    <a:pt x="1323" y="105"/>
                  </a:cubicBezTo>
                  <a:cubicBezTo>
                    <a:pt x="1323" y="105"/>
                    <a:pt x="1323" y="83"/>
                    <a:pt x="1323" y="61"/>
                  </a:cubicBezTo>
                  <a:cubicBezTo>
                    <a:pt x="1312" y="51"/>
                    <a:pt x="1301" y="45"/>
                    <a:pt x="1290" y="45"/>
                  </a:cubicBezTo>
                  <a:cubicBezTo>
                    <a:pt x="1279" y="45"/>
                    <a:pt x="1268" y="51"/>
                    <a:pt x="1258" y="61"/>
                  </a:cubicBezTo>
                  <a:cubicBezTo>
                    <a:pt x="1084" y="170"/>
                    <a:pt x="889" y="278"/>
                    <a:pt x="672" y="322"/>
                  </a:cubicBezTo>
                  <a:cubicBezTo>
                    <a:pt x="661" y="332"/>
                    <a:pt x="645" y="338"/>
                    <a:pt x="629" y="338"/>
                  </a:cubicBezTo>
                  <a:cubicBezTo>
                    <a:pt x="613" y="338"/>
                    <a:pt x="596" y="332"/>
                    <a:pt x="586" y="322"/>
                  </a:cubicBezTo>
                  <a:cubicBezTo>
                    <a:pt x="564" y="278"/>
                    <a:pt x="586" y="170"/>
                    <a:pt x="607" y="126"/>
                  </a:cubicBezTo>
                  <a:cubicBezTo>
                    <a:pt x="629" y="126"/>
                    <a:pt x="629" y="105"/>
                    <a:pt x="607" y="83"/>
                  </a:cubicBezTo>
                  <a:lnTo>
                    <a:pt x="564" y="83"/>
                  </a:lnTo>
                  <a:cubicBezTo>
                    <a:pt x="434" y="170"/>
                    <a:pt x="282" y="235"/>
                    <a:pt x="109" y="257"/>
                  </a:cubicBezTo>
                  <a:cubicBezTo>
                    <a:pt x="87" y="213"/>
                    <a:pt x="130" y="126"/>
                    <a:pt x="152" y="61"/>
                  </a:cubicBezTo>
                  <a:cubicBezTo>
                    <a:pt x="167" y="31"/>
                    <a:pt x="139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8"/>
            <p:cNvSpPr/>
            <p:nvPr/>
          </p:nvSpPr>
          <p:spPr>
            <a:xfrm>
              <a:off x="5042804" y="4150443"/>
              <a:ext cx="66877" cy="18542"/>
            </a:xfrm>
            <a:custGeom>
              <a:avLst/>
              <a:gdLst/>
              <a:ahLst/>
              <a:cxnLst/>
              <a:rect l="l" t="t" r="r" b="b"/>
              <a:pathLst>
                <a:path w="1367" h="379" extrusionOk="0">
                  <a:moveTo>
                    <a:pt x="1323" y="1"/>
                  </a:moveTo>
                  <a:cubicBezTo>
                    <a:pt x="1316" y="1"/>
                    <a:pt x="1309" y="3"/>
                    <a:pt x="1302" y="10"/>
                  </a:cubicBezTo>
                  <a:cubicBezTo>
                    <a:pt x="1107" y="119"/>
                    <a:pt x="911" y="227"/>
                    <a:pt x="695" y="271"/>
                  </a:cubicBezTo>
                  <a:cubicBezTo>
                    <a:pt x="666" y="271"/>
                    <a:pt x="656" y="280"/>
                    <a:pt x="646" y="280"/>
                  </a:cubicBezTo>
                  <a:cubicBezTo>
                    <a:pt x="642" y="280"/>
                    <a:pt x="637" y="278"/>
                    <a:pt x="630" y="271"/>
                  </a:cubicBezTo>
                  <a:cubicBezTo>
                    <a:pt x="608" y="227"/>
                    <a:pt x="630" y="162"/>
                    <a:pt x="673" y="97"/>
                  </a:cubicBezTo>
                  <a:cubicBezTo>
                    <a:pt x="673" y="97"/>
                    <a:pt x="673" y="75"/>
                    <a:pt x="673" y="54"/>
                  </a:cubicBezTo>
                  <a:lnTo>
                    <a:pt x="608" y="54"/>
                  </a:lnTo>
                  <a:cubicBezTo>
                    <a:pt x="478" y="162"/>
                    <a:pt x="326" y="249"/>
                    <a:pt x="153" y="271"/>
                  </a:cubicBezTo>
                  <a:lnTo>
                    <a:pt x="88" y="271"/>
                  </a:lnTo>
                  <a:cubicBezTo>
                    <a:pt x="109" y="206"/>
                    <a:pt x="153" y="162"/>
                    <a:pt x="196" y="119"/>
                  </a:cubicBezTo>
                  <a:cubicBezTo>
                    <a:pt x="218" y="97"/>
                    <a:pt x="218" y="75"/>
                    <a:pt x="196" y="54"/>
                  </a:cubicBezTo>
                  <a:cubicBezTo>
                    <a:pt x="196" y="43"/>
                    <a:pt x="185" y="38"/>
                    <a:pt x="174" y="38"/>
                  </a:cubicBezTo>
                  <a:cubicBezTo>
                    <a:pt x="163" y="38"/>
                    <a:pt x="153" y="43"/>
                    <a:pt x="153" y="54"/>
                  </a:cubicBezTo>
                  <a:cubicBezTo>
                    <a:pt x="88" y="119"/>
                    <a:pt x="1" y="249"/>
                    <a:pt x="22" y="336"/>
                  </a:cubicBezTo>
                  <a:cubicBezTo>
                    <a:pt x="44" y="357"/>
                    <a:pt x="88" y="379"/>
                    <a:pt x="131" y="379"/>
                  </a:cubicBezTo>
                  <a:lnTo>
                    <a:pt x="174" y="357"/>
                  </a:lnTo>
                  <a:cubicBezTo>
                    <a:pt x="304" y="336"/>
                    <a:pt x="456" y="271"/>
                    <a:pt x="564" y="206"/>
                  </a:cubicBezTo>
                  <a:lnTo>
                    <a:pt x="564" y="206"/>
                  </a:lnTo>
                  <a:cubicBezTo>
                    <a:pt x="543" y="227"/>
                    <a:pt x="543" y="271"/>
                    <a:pt x="564" y="314"/>
                  </a:cubicBezTo>
                  <a:cubicBezTo>
                    <a:pt x="596" y="346"/>
                    <a:pt x="640" y="366"/>
                    <a:pt x="678" y="366"/>
                  </a:cubicBezTo>
                  <a:cubicBezTo>
                    <a:pt x="691" y="366"/>
                    <a:pt x="705" y="363"/>
                    <a:pt x="716" y="357"/>
                  </a:cubicBezTo>
                  <a:cubicBezTo>
                    <a:pt x="955" y="292"/>
                    <a:pt x="1150" y="206"/>
                    <a:pt x="1345" y="75"/>
                  </a:cubicBezTo>
                  <a:cubicBezTo>
                    <a:pt x="1367" y="54"/>
                    <a:pt x="1367" y="32"/>
                    <a:pt x="1345" y="10"/>
                  </a:cubicBezTo>
                  <a:cubicBezTo>
                    <a:pt x="1345" y="10"/>
                    <a:pt x="1335" y="1"/>
                    <a:pt x="1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8"/>
            <p:cNvSpPr/>
            <p:nvPr/>
          </p:nvSpPr>
          <p:spPr>
            <a:xfrm>
              <a:off x="5300580" y="4161549"/>
              <a:ext cx="67904" cy="18052"/>
            </a:xfrm>
            <a:custGeom>
              <a:avLst/>
              <a:gdLst/>
              <a:ahLst/>
              <a:cxnLst/>
              <a:rect l="l" t="t" r="r" b="b"/>
              <a:pathLst>
                <a:path w="1388" h="369" extrusionOk="0">
                  <a:moveTo>
                    <a:pt x="1323" y="0"/>
                  </a:moveTo>
                  <a:cubicBezTo>
                    <a:pt x="1128" y="130"/>
                    <a:pt x="932" y="217"/>
                    <a:pt x="716" y="282"/>
                  </a:cubicBezTo>
                  <a:cubicBezTo>
                    <a:pt x="672" y="282"/>
                    <a:pt x="651" y="282"/>
                    <a:pt x="651" y="260"/>
                  </a:cubicBezTo>
                  <a:cubicBezTo>
                    <a:pt x="629" y="239"/>
                    <a:pt x="651" y="152"/>
                    <a:pt x="694" y="109"/>
                  </a:cubicBezTo>
                  <a:cubicBezTo>
                    <a:pt x="694" y="87"/>
                    <a:pt x="694" y="65"/>
                    <a:pt x="694" y="65"/>
                  </a:cubicBezTo>
                  <a:cubicBezTo>
                    <a:pt x="683" y="54"/>
                    <a:pt x="672" y="49"/>
                    <a:pt x="661" y="49"/>
                  </a:cubicBezTo>
                  <a:cubicBezTo>
                    <a:pt x="651" y="49"/>
                    <a:pt x="640" y="54"/>
                    <a:pt x="629" y="65"/>
                  </a:cubicBezTo>
                  <a:cubicBezTo>
                    <a:pt x="499" y="152"/>
                    <a:pt x="325" y="239"/>
                    <a:pt x="174" y="282"/>
                  </a:cubicBezTo>
                  <a:lnTo>
                    <a:pt x="109" y="282"/>
                  </a:lnTo>
                  <a:cubicBezTo>
                    <a:pt x="109" y="260"/>
                    <a:pt x="152" y="174"/>
                    <a:pt x="217" y="109"/>
                  </a:cubicBezTo>
                  <a:cubicBezTo>
                    <a:pt x="239" y="87"/>
                    <a:pt x="239" y="65"/>
                    <a:pt x="217" y="65"/>
                  </a:cubicBezTo>
                  <a:cubicBezTo>
                    <a:pt x="206" y="54"/>
                    <a:pt x="195" y="49"/>
                    <a:pt x="184" y="49"/>
                  </a:cubicBezTo>
                  <a:cubicBezTo>
                    <a:pt x="174" y="49"/>
                    <a:pt x="163" y="54"/>
                    <a:pt x="152" y="65"/>
                  </a:cubicBezTo>
                  <a:cubicBezTo>
                    <a:pt x="109" y="109"/>
                    <a:pt x="0" y="239"/>
                    <a:pt x="44" y="304"/>
                  </a:cubicBezTo>
                  <a:cubicBezTo>
                    <a:pt x="65" y="347"/>
                    <a:pt x="109" y="369"/>
                    <a:pt x="152" y="369"/>
                  </a:cubicBezTo>
                  <a:lnTo>
                    <a:pt x="174" y="347"/>
                  </a:lnTo>
                  <a:cubicBezTo>
                    <a:pt x="325" y="325"/>
                    <a:pt x="455" y="260"/>
                    <a:pt x="586" y="174"/>
                  </a:cubicBezTo>
                  <a:lnTo>
                    <a:pt x="586" y="174"/>
                  </a:lnTo>
                  <a:cubicBezTo>
                    <a:pt x="564" y="217"/>
                    <a:pt x="564" y="260"/>
                    <a:pt x="586" y="304"/>
                  </a:cubicBezTo>
                  <a:cubicBezTo>
                    <a:pt x="601" y="335"/>
                    <a:pt x="641" y="356"/>
                    <a:pt x="686" y="356"/>
                  </a:cubicBezTo>
                  <a:cubicBezTo>
                    <a:pt x="702" y="356"/>
                    <a:pt x="720" y="353"/>
                    <a:pt x="737" y="347"/>
                  </a:cubicBezTo>
                  <a:cubicBezTo>
                    <a:pt x="954" y="282"/>
                    <a:pt x="1171" y="195"/>
                    <a:pt x="1366" y="65"/>
                  </a:cubicBezTo>
                  <a:cubicBezTo>
                    <a:pt x="1366" y="44"/>
                    <a:pt x="1388" y="22"/>
                    <a:pt x="1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8"/>
            <p:cNvSpPr/>
            <p:nvPr/>
          </p:nvSpPr>
          <p:spPr>
            <a:xfrm>
              <a:off x="5434190" y="4161304"/>
              <a:ext cx="67807" cy="18493"/>
            </a:xfrm>
            <a:custGeom>
              <a:avLst/>
              <a:gdLst/>
              <a:ahLst/>
              <a:cxnLst/>
              <a:rect l="l" t="t" r="r" b="b"/>
              <a:pathLst>
                <a:path w="1386" h="378" extrusionOk="0">
                  <a:moveTo>
                    <a:pt x="1340" y="1"/>
                  </a:moveTo>
                  <a:cubicBezTo>
                    <a:pt x="1335" y="1"/>
                    <a:pt x="1329" y="2"/>
                    <a:pt x="1323" y="5"/>
                  </a:cubicBezTo>
                  <a:cubicBezTo>
                    <a:pt x="1128" y="135"/>
                    <a:pt x="933" y="222"/>
                    <a:pt x="716" y="287"/>
                  </a:cubicBezTo>
                  <a:cubicBezTo>
                    <a:pt x="673" y="287"/>
                    <a:pt x="673" y="287"/>
                    <a:pt x="651" y="265"/>
                  </a:cubicBezTo>
                  <a:cubicBezTo>
                    <a:pt x="630" y="244"/>
                    <a:pt x="651" y="157"/>
                    <a:pt x="695" y="114"/>
                  </a:cubicBezTo>
                  <a:cubicBezTo>
                    <a:pt x="695" y="92"/>
                    <a:pt x="695" y="70"/>
                    <a:pt x="695" y="70"/>
                  </a:cubicBezTo>
                  <a:cubicBezTo>
                    <a:pt x="684" y="59"/>
                    <a:pt x="673" y="54"/>
                    <a:pt x="662" y="54"/>
                  </a:cubicBezTo>
                  <a:cubicBezTo>
                    <a:pt x="651" y="54"/>
                    <a:pt x="641" y="59"/>
                    <a:pt x="630" y="70"/>
                  </a:cubicBezTo>
                  <a:cubicBezTo>
                    <a:pt x="500" y="157"/>
                    <a:pt x="326" y="244"/>
                    <a:pt x="174" y="287"/>
                  </a:cubicBezTo>
                  <a:lnTo>
                    <a:pt x="131" y="287"/>
                  </a:lnTo>
                  <a:cubicBezTo>
                    <a:pt x="117" y="287"/>
                    <a:pt x="121" y="297"/>
                    <a:pt x="120" y="297"/>
                  </a:cubicBezTo>
                  <a:cubicBezTo>
                    <a:pt x="119" y="297"/>
                    <a:pt x="117" y="294"/>
                    <a:pt x="109" y="287"/>
                  </a:cubicBezTo>
                  <a:cubicBezTo>
                    <a:pt x="109" y="265"/>
                    <a:pt x="153" y="179"/>
                    <a:pt x="218" y="114"/>
                  </a:cubicBezTo>
                  <a:cubicBezTo>
                    <a:pt x="234" y="82"/>
                    <a:pt x="215" y="62"/>
                    <a:pt x="186" y="62"/>
                  </a:cubicBezTo>
                  <a:cubicBezTo>
                    <a:pt x="176" y="62"/>
                    <a:pt x="164" y="64"/>
                    <a:pt x="153" y="70"/>
                  </a:cubicBezTo>
                  <a:cubicBezTo>
                    <a:pt x="109" y="114"/>
                    <a:pt x="1" y="244"/>
                    <a:pt x="44" y="309"/>
                  </a:cubicBezTo>
                  <a:cubicBezTo>
                    <a:pt x="66" y="352"/>
                    <a:pt x="109" y="374"/>
                    <a:pt x="153" y="374"/>
                  </a:cubicBezTo>
                  <a:lnTo>
                    <a:pt x="174" y="374"/>
                  </a:lnTo>
                  <a:cubicBezTo>
                    <a:pt x="304" y="330"/>
                    <a:pt x="435" y="287"/>
                    <a:pt x="565" y="200"/>
                  </a:cubicBezTo>
                  <a:lnTo>
                    <a:pt x="565" y="200"/>
                  </a:lnTo>
                  <a:cubicBezTo>
                    <a:pt x="526" y="297"/>
                    <a:pt x="609" y="377"/>
                    <a:pt x="689" y="377"/>
                  </a:cubicBezTo>
                  <a:cubicBezTo>
                    <a:pt x="698" y="377"/>
                    <a:pt x="707" y="376"/>
                    <a:pt x="716" y="374"/>
                  </a:cubicBezTo>
                  <a:cubicBezTo>
                    <a:pt x="955" y="309"/>
                    <a:pt x="1172" y="200"/>
                    <a:pt x="1367" y="70"/>
                  </a:cubicBezTo>
                  <a:cubicBezTo>
                    <a:pt x="1385" y="52"/>
                    <a:pt x="1372" y="1"/>
                    <a:pt x="1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8"/>
            <p:cNvSpPr/>
            <p:nvPr/>
          </p:nvSpPr>
          <p:spPr>
            <a:xfrm>
              <a:off x="4858265" y="3909692"/>
              <a:ext cx="40361" cy="42954"/>
            </a:xfrm>
            <a:custGeom>
              <a:avLst/>
              <a:gdLst/>
              <a:ahLst/>
              <a:cxnLst/>
              <a:rect l="l" t="t" r="r" b="b"/>
              <a:pathLst>
                <a:path w="825" h="878" extrusionOk="0">
                  <a:moveTo>
                    <a:pt x="604" y="1"/>
                  </a:moveTo>
                  <a:cubicBezTo>
                    <a:pt x="598" y="1"/>
                    <a:pt x="592" y="4"/>
                    <a:pt x="586" y="10"/>
                  </a:cubicBezTo>
                  <a:cubicBezTo>
                    <a:pt x="564" y="10"/>
                    <a:pt x="542" y="32"/>
                    <a:pt x="564" y="53"/>
                  </a:cubicBezTo>
                  <a:cubicBezTo>
                    <a:pt x="629" y="292"/>
                    <a:pt x="694" y="682"/>
                    <a:pt x="586" y="769"/>
                  </a:cubicBezTo>
                  <a:cubicBezTo>
                    <a:pt x="564" y="780"/>
                    <a:pt x="548" y="785"/>
                    <a:pt x="534" y="785"/>
                  </a:cubicBezTo>
                  <a:cubicBezTo>
                    <a:pt x="521" y="785"/>
                    <a:pt x="510" y="780"/>
                    <a:pt x="499" y="769"/>
                  </a:cubicBezTo>
                  <a:cubicBezTo>
                    <a:pt x="347" y="747"/>
                    <a:pt x="152" y="487"/>
                    <a:pt x="87" y="379"/>
                  </a:cubicBezTo>
                  <a:cubicBezTo>
                    <a:pt x="76" y="368"/>
                    <a:pt x="65" y="362"/>
                    <a:pt x="55" y="362"/>
                  </a:cubicBezTo>
                  <a:cubicBezTo>
                    <a:pt x="44" y="362"/>
                    <a:pt x="33" y="368"/>
                    <a:pt x="22" y="379"/>
                  </a:cubicBezTo>
                  <a:cubicBezTo>
                    <a:pt x="0" y="400"/>
                    <a:pt x="0" y="422"/>
                    <a:pt x="22" y="444"/>
                  </a:cubicBezTo>
                  <a:cubicBezTo>
                    <a:pt x="44" y="444"/>
                    <a:pt x="282" y="834"/>
                    <a:pt x="499" y="877"/>
                  </a:cubicBezTo>
                  <a:lnTo>
                    <a:pt x="542" y="877"/>
                  </a:lnTo>
                  <a:cubicBezTo>
                    <a:pt x="564" y="877"/>
                    <a:pt x="607" y="855"/>
                    <a:pt x="629" y="834"/>
                  </a:cubicBezTo>
                  <a:cubicBezTo>
                    <a:pt x="824" y="704"/>
                    <a:pt x="651" y="97"/>
                    <a:pt x="629" y="32"/>
                  </a:cubicBezTo>
                  <a:cubicBezTo>
                    <a:pt x="629" y="16"/>
                    <a:pt x="618" y="1"/>
                    <a:pt x="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8"/>
            <p:cNvSpPr/>
            <p:nvPr/>
          </p:nvSpPr>
          <p:spPr>
            <a:xfrm>
              <a:off x="4924018" y="4084103"/>
              <a:ext cx="10665" cy="18101"/>
            </a:xfrm>
            <a:custGeom>
              <a:avLst/>
              <a:gdLst/>
              <a:ahLst/>
              <a:cxnLst/>
              <a:rect l="l" t="t" r="r" b="b"/>
              <a:pathLst>
                <a:path w="218" h="370" extrusionOk="0">
                  <a:moveTo>
                    <a:pt x="87" y="1"/>
                  </a:moveTo>
                  <a:cubicBezTo>
                    <a:pt x="66" y="1"/>
                    <a:pt x="44" y="1"/>
                    <a:pt x="22" y="22"/>
                  </a:cubicBezTo>
                  <a:cubicBezTo>
                    <a:pt x="1" y="152"/>
                    <a:pt x="44" y="282"/>
                    <a:pt x="131" y="369"/>
                  </a:cubicBezTo>
                  <a:lnTo>
                    <a:pt x="196" y="369"/>
                  </a:lnTo>
                  <a:cubicBezTo>
                    <a:pt x="217" y="369"/>
                    <a:pt x="217" y="326"/>
                    <a:pt x="196" y="326"/>
                  </a:cubicBezTo>
                  <a:cubicBezTo>
                    <a:pt x="131" y="239"/>
                    <a:pt x="87" y="152"/>
                    <a:pt x="109" y="44"/>
                  </a:cubicBezTo>
                  <a:cubicBezTo>
                    <a:pt x="109" y="22"/>
                    <a:pt x="87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8"/>
            <p:cNvSpPr/>
            <p:nvPr/>
          </p:nvSpPr>
          <p:spPr>
            <a:xfrm>
              <a:off x="4918735" y="4058076"/>
              <a:ext cx="10616" cy="18639"/>
            </a:xfrm>
            <a:custGeom>
              <a:avLst/>
              <a:gdLst/>
              <a:ahLst/>
              <a:cxnLst/>
              <a:rect l="l" t="t" r="r" b="b"/>
              <a:pathLst>
                <a:path w="217" h="381" extrusionOk="0">
                  <a:moveTo>
                    <a:pt x="54" y="1"/>
                  </a:moveTo>
                  <a:cubicBezTo>
                    <a:pt x="36" y="1"/>
                    <a:pt x="22" y="10"/>
                    <a:pt x="22" y="34"/>
                  </a:cubicBezTo>
                  <a:cubicBezTo>
                    <a:pt x="0" y="142"/>
                    <a:pt x="44" y="272"/>
                    <a:pt x="130" y="381"/>
                  </a:cubicBezTo>
                  <a:lnTo>
                    <a:pt x="195" y="381"/>
                  </a:lnTo>
                  <a:cubicBezTo>
                    <a:pt x="217" y="359"/>
                    <a:pt x="217" y="337"/>
                    <a:pt x="195" y="316"/>
                  </a:cubicBezTo>
                  <a:cubicBezTo>
                    <a:pt x="109" y="251"/>
                    <a:pt x="87" y="142"/>
                    <a:pt x="109" y="56"/>
                  </a:cubicBezTo>
                  <a:cubicBezTo>
                    <a:pt x="122" y="28"/>
                    <a:pt x="84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8"/>
            <p:cNvSpPr/>
            <p:nvPr/>
          </p:nvSpPr>
          <p:spPr>
            <a:xfrm>
              <a:off x="4935711" y="4069867"/>
              <a:ext cx="9589" cy="18542"/>
            </a:xfrm>
            <a:custGeom>
              <a:avLst/>
              <a:gdLst/>
              <a:ahLst/>
              <a:cxnLst/>
              <a:rect l="l" t="t" r="r" b="b"/>
              <a:pathLst>
                <a:path w="196" h="379" extrusionOk="0">
                  <a:moveTo>
                    <a:pt x="47" y="1"/>
                  </a:moveTo>
                  <a:cubicBezTo>
                    <a:pt x="33" y="1"/>
                    <a:pt x="22" y="16"/>
                    <a:pt x="22" y="31"/>
                  </a:cubicBezTo>
                  <a:cubicBezTo>
                    <a:pt x="0" y="161"/>
                    <a:pt x="43" y="292"/>
                    <a:pt x="130" y="378"/>
                  </a:cubicBezTo>
                  <a:lnTo>
                    <a:pt x="195" y="378"/>
                  </a:lnTo>
                  <a:cubicBezTo>
                    <a:pt x="195" y="357"/>
                    <a:pt x="195" y="335"/>
                    <a:pt x="195" y="313"/>
                  </a:cubicBezTo>
                  <a:cubicBezTo>
                    <a:pt x="108" y="248"/>
                    <a:pt x="87" y="140"/>
                    <a:pt x="108" y="53"/>
                  </a:cubicBezTo>
                  <a:cubicBezTo>
                    <a:pt x="108" y="31"/>
                    <a:pt x="87" y="10"/>
                    <a:pt x="65" y="10"/>
                  </a:cubicBezTo>
                  <a:cubicBezTo>
                    <a:pt x="59" y="3"/>
                    <a:pt x="52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8"/>
            <p:cNvSpPr/>
            <p:nvPr/>
          </p:nvSpPr>
          <p:spPr>
            <a:xfrm>
              <a:off x="4940995" y="4094720"/>
              <a:ext cx="9589" cy="19129"/>
            </a:xfrm>
            <a:custGeom>
              <a:avLst/>
              <a:gdLst/>
              <a:ahLst/>
              <a:cxnLst/>
              <a:rect l="l" t="t" r="r" b="b"/>
              <a:pathLst>
                <a:path w="196" h="391" extrusionOk="0">
                  <a:moveTo>
                    <a:pt x="66" y="0"/>
                  </a:moveTo>
                  <a:cubicBezTo>
                    <a:pt x="44" y="0"/>
                    <a:pt x="22" y="22"/>
                    <a:pt x="22" y="44"/>
                  </a:cubicBezTo>
                  <a:cubicBezTo>
                    <a:pt x="0" y="152"/>
                    <a:pt x="22" y="282"/>
                    <a:pt x="131" y="391"/>
                  </a:cubicBezTo>
                  <a:lnTo>
                    <a:pt x="174" y="391"/>
                  </a:lnTo>
                  <a:cubicBezTo>
                    <a:pt x="196" y="369"/>
                    <a:pt x="196" y="347"/>
                    <a:pt x="174" y="326"/>
                  </a:cubicBezTo>
                  <a:cubicBezTo>
                    <a:pt x="109" y="261"/>
                    <a:pt x="87" y="152"/>
                    <a:pt x="87" y="44"/>
                  </a:cubicBezTo>
                  <a:cubicBezTo>
                    <a:pt x="87" y="22"/>
                    <a:pt x="87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8"/>
            <p:cNvSpPr/>
            <p:nvPr/>
          </p:nvSpPr>
          <p:spPr>
            <a:xfrm>
              <a:off x="4927198" y="4110620"/>
              <a:ext cx="9589" cy="19129"/>
            </a:xfrm>
            <a:custGeom>
              <a:avLst/>
              <a:gdLst/>
              <a:ahLst/>
              <a:cxnLst/>
              <a:rect l="l" t="t" r="r" b="b"/>
              <a:pathLst>
                <a:path w="196" h="391" extrusionOk="0">
                  <a:moveTo>
                    <a:pt x="66" y="1"/>
                  </a:moveTo>
                  <a:cubicBezTo>
                    <a:pt x="44" y="1"/>
                    <a:pt x="22" y="1"/>
                    <a:pt x="22" y="22"/>
                  </a:cubicBezTo>
                  <a:cubicBezTo>
                    <a:pt x="1" y="152"/>
                    <a:pt x="22" y="282"/>
                    <a:pt x="131" y="369"/>
                  </a:cubicBezTo>
                  <a:cubicBezTo>
                    <a:pt x="131" y="380"/>
                    <a:pt x="131" y="385"/>
                    <a:pt x="133" y="385"/>
                  </a:cubicBezTo>
                  <a:cubicBezTo>
                    <a:pt x="136" y="385"/>
                    <a:pt x="142" y="380"/>
                    <a:pt x="152" y="369"/>
                  </a:cubicBezTo>
                  <a:cubicBezTo>
                    <a:pt x="152" y="391"/>
                    <a:pt x="174" y="391"/>
                    <a:pt x="174" y="391"/>
                  </a:cubicBezTo>
                  <a:cubicBezTo>
                    <a:pt x="196" y="369"/>
                    <a:pt x="196" y="347"/>
                    <a:pt x="174" y="326"/>
                  </a:cubicBezTo>
                  <a:cubicBezTo>
                    <a:pt x="109" y="261"/>
                    <a:pt x="66" y="152"/>
                    <a:pt x="87" y="44"/>
                  </a:cubicBezTo>
                  <a:cubicBezTo>
                    <a:pt x="87" y="22"/>
                    <a:pt x="87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8"/>
            <p:cNvSpPr/>
            <p:nvPr/>
          </p:nvSpPr>
          <p:spPr>
            <a:xfrm>
              <a:off x="5047060" y="4084103"/>
              <a:ext cx="9589" cy="18101"/>
            </a:xfrm>
            <a:custGeom>
              <a:avLst/>
              <a:gdLst/>
              <a:ahLst/>
              <a:cxnLst/>
              <a:rect l="l" t="t" r="r" b="b"/>
              <a:pathLst>
                <a:path w="196" h="370" extrusionOk="0">
                  <a:moveTo>
                    <a:pt x="66" y="1"/>
                  </a:moveTo>
                  <a:cubicBezTo>
                    <a:pt x="44" y="1"/>
                    <a:pt x="22" y="1"/>
                    <a:pt x="22" y="22"/>
                  </a:cubicBezTo>
                  <a:cubicBezTo>
                    <a:pt x="1" y="152"/>
                    <a:pt x="44" y="282"/>
                    <a:pt x="131" y="369"/>
                  </a:cubicBezTo>
                  <a:lnTo>
                    <a:pt x="174" y="369"/>
                  </a:lnTo>
                  <a:cubicBezTo>
                    <a:pt x="196" y="347"/>
                    <a:pt x="196" y="326"/>
                    <a:pt x="174" y="304"/>
                  </a:cubicBezTo>
                  <a:cubicBezTo>
                    <a:pt x="109" y="239"/>
                    <a:pt x="87" y="152"/>
                    <a:pt x="87" y="44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8"/>
            <p:cNvSpPr/>
            <p:nvPr/>
          </p:nvSpPr>
          <p:spPr>
            <a:xfrm>
              <a:off x="5041776" y="4057049"/>
              <a:ext cx="9589" cy="18639"/>
            </a:xfrm>
            <a:custGeom>
              <a:avLst/>
              <a:gdLst/>
              <a:ahLst/>
              <a:cxnLst/>
              <a:rect l="l" t="t" r="r" b="b"/>
              <a:pathLst>
                <a:path w="196" h="381" extrusionOk="0">
                  <a:moveTo>
                    <a:pt x="54" y="0"/>
                  </a:moveTo>
                  <a:cubicBezTo>
                    <a:pt x="36" y="0"/>
                    <a:pt x="22" y="9"/>
                    <a:pt x="22" y="33"/>
                  </a:cubicBezTo>
                  <a:cubicBezTo>
                    <a:pt x="0" y="142"/>
                    <a:pt x="43" y="272"/>
                    <a:pt x="130" y="380"/>
                  </a:cubicBezTo>
                  <a:lnTo>
                    <a:pt x="195" y="380"/>
                  </a:lnTo>
                  <a:cubicBezTo>
                    <a:pt x="195" y="358"/>
                    <a:pt x="195" y="337"/>
                    <a:pt x="195" y="315"/>
                  </a:cubicBezTo>
                  <a:cubicBezTo>
                    <a:pt x="109" y="250"/>
                    <a:pt x="87" y="142"/>
                    <a:pt x="109" y="55"/>
                  </a:cubicBezTo>
                  <a:cubicBezTo>
                    <a:pt x="122" y="27"/>
                    <a:pt x="84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8"/>
            <p:cNvSpPr/>
            <p:nvPr/>
          </p:nvSpPr>
          <p:spPr>
            <a:xfrm>
              <a:off x="5057676" y="4069280"/>
              <a:ext cx="10665" cy="19129"/>
            </a:xfrm>
            <a:custGeom>
              <a:avLst/>
              <a:gdLst/>
              <a:ahLst/>
              <a:cxnLst/>
              <a:rect l="l" t="t" r="r" b="b"/>
              <a:pathLst>
                <a:path w="218" h="391" extrusionOk="0">
                  <a:moveTo>
                    <a:pt x="87" y="0"/>
                  </a:moveTo>
                  <a:cubicBezTo>
                    <a:pt x="65" y="0"/>
                    <a:pt x="44" y="22"/>
                    <a:pt x="44" y="43"/>
                  </a:cubicBezTo>
                  <a:cubicBezTo>
                    <a:pt x="0" y="173"/>
                    <a:pt x="44" y="304"/>
                    <a:pt x="130" y="390"/>
                  </a:cubicBezTo>
                  <a:lnTo>
                    <a:pt x="195" y="390"/>
                  </a:lnTo>
                  <a:cubicBezTo>
                    <a:pt x="217" y="369"/>
                    <a:pt x="217" y="347"/>
                    <a:pt x="195" y="325"/>
                  </a:cubicBezTo>
                  <a:cubicBezTo>
                    <a:pt x="130" y="260"/>
                    <a:pt x="87" y="152"/>
                    <a:pt x="109" y="65"/>
                  </a:cubicBezTo>
                  <a:cubicBezTo>
                    <a:pt x="109" y="43"/>
                    <a:pt x="109" y="22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8"/>
            <p:cNvSpPr/>
            <p:nvPr/>
          </p:nvSpPr>
          <p:spPr>
            <a:xfrm>
              <a:off x="5062960" y="4094720"/>
              <a:ext cx="10665" cy="19129"/>
            </a:xfrm>
            <a:custGeom>
              <a:avLst/>
              <a:gdLst/>
              <a:ahLst/>
              <a:cxnLst/>
              <a:rect l="l" t="t" r="r" b="b"/>
              <a:pathLst>
                <a:path w="218" h="391" extrusionOk="0">
                  <a:moveTo>
                    <a:pt x="87" y="0"/>
                  </a:moveTo>
                  <a:cubicBezTo>
                    <a:pt x="44" y="0"/>
                    <a:pt x="22" y="0"/>
                    <a:pt x="22" y="22"/>
                  </a:cubicBezTo>
                  <a:cubicBezTo>
                    <a:pt x="1" y="152"/>
                    <a:pt x="44" y="282"/>
                    <a:pt x="131" y="369"/>
                  </a:cubicBezTo>
                  <a:cubicBezTo>
                    <a:pt x="152" y="391"/>
                    <a:pt x="152" y="391"/>
                    <a:pt x="174" y="391"/>
                  </a:cubicBezTo>
                  <a:cubicBezTo>
                    <a:pt x="174" y="391"/>
                    <a:pt x="196" y="391"/>
                    <a:pt x="196" y="369"/>
                  </a:cubicBezTo>
                  <a:cubicBezTo>
                    <a:pt x="218" y="369"/>
                    <a:pt x="218" y="326"/>
                    <a:pt x="196" y="326"/>
                  </a:cubicBezTo>
                  <a:cubicBezTo>
                    <a:pt x="131" y="261"/>
                    <a:pt x="87" y="152"/>
                    <a:pt x="109" y="44"/>
                  </a:cubicBezTo>
                  <a:cubicBezTo>
                    <a:pt x="109" y="22"/>
                    <a:pt x="109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8"/>
            <p:cNvSpPr/>
            <p:nvPr/>
          </p:nvSpPr>
          <p:spPr>
            <a:xfrm>
              <a:off x="5049164" y="4110620"/>
              <a:ext cx="10665" cy="18101"/>
            </a:xfrm>
            <a:custGeom>
              <a:avLst/>
              <a:gdLst/>
              <a:ahLst/>
              <a:cxnLst/>
              <a:rect l="l" t="t" r="r" b="b"/>
              <a:pathLst>
                <a:path w="218" h="370" extrusionOk="0">
                  <a:moveTo>
                    <a:pt x="88" y="1"/>
                  </a:moveTo>
                  <a:cubicBezTo>
                    <a:pt x="66" y="1"/>
                    <a:pt x="23" y="1"/>
                    <a:pt x="23" y="22"/>
                  </a:cubicBezTo>
                  <a:cubicBezTo>
                    <a:pt x="1" y="152"/>
                    <a:pt x="44" y="282"/>
                    <a:pt x="131" y="369"/>
                  </a:cubicBezTo>
                  <a:lnTo>
                    <a:pt x="196" y="369"/>
                  </a:lnTo>
                  <a:cubicBezTo>
                    <a:pt x="218" y="369"/>
                    <a:pt x="218" y="326"/>
                    <a:pt x="196" y="326"/>
                  </a:cubicBezTo>
                  <a:cubicBezTo>
                    <a:pt x="109" y="239"/>
                    <a:pt x="88" y="152"/>
                    <a:pt x="109" y="44"/>
                  </a:cubicBezTo>
                  <a:cubicBezTo>
                    <a:pt x="109" y="22"/>
                    <a:pt x="88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8"/>
            <p:cNvSpPr/>
            <p:nvPr/>
          </p:nvSpPr>
          <p:spPr>
            <a:xfrm>
              <a:off x="5317557" y="4091442"/>
              <a:ext cx="10616" cy="18150"/>
            </a:xfrm>
            <a:custGeom>
              <a:avLst/>
              <a:gdLst/>
              <a:ahLst/>
              <a:cxnLst/>
              <a:rect l="l" t="t" r="r" b="b"/>
              <a:pathLst>
                <a:path w="217" h="371" extrusionOk="0">
                  <a:moveTo>
                    <a:pt x="60" y="0"/>
                  </a:moveTo>
                  <a:cubicBezTo>
                    <a:pt x="45" y="0"/>
                    <a:pt x="30" y="7"/>
                    <a:pt x="22" y="24"/>
                  </a:cubicBezTo>
                  <a:cubicBezTo>
                    <a:pt x="0" y="154"/>
                    <a:pt x="43" y="284"/>
                    <a:pt x="130" y="371"/>
                  </a:cubicBezTo>
                  <a:lnTo>
                    <a:pt x="195" y="371"/>
                  </a:lnTo>
                  <a:cubicBezTo>
                    <a:pt x="217" y="371"/>
                    <a:pt x="217" y="328"/>
                    <a:pt x="195" y="328"/>
                  </a:cubicBezTo>
                  <a:cubicBezTo>
                    <a:pt x="108" y="241"/>
                    <a:pt x="87" y="154"/>
                    <a:pt x="108" y="46"/>
                  </a:cubicBezTo>
                  <a:cubicBezTo>
                    <a:pt x="108" y="19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8"/>
            <p:cNvSpPr/>
            <p:nvPr/>
          </p:nvSpPr>
          <p:spPr>
            <a:xfrm>
              <a:off x="5312224" y="4065023"/>
              <a:ext cx="10665" cy="18052"/>
            </a:xfrm>
            <a:custGeom>
              <a:avLst/>
              <a:gdLst/>
              <a:ahLst/>
              <a:cxnLst/>
              <a:rect l="l" t="t" r="r" b="b"/>
              <a:pathLst>
                <a:path w="218" h="369" extrusionOk="0">
                  <a:moveTo>
                    <a:pt x="87" y="0"/>
                  </a:moveTo>
                  <a:cubicBezTo>
                    <a:pt x="66" y="0"/>
                    <a:pt x="44" y="0"/>
                    <a:pt x="22" y="22"/>
                  </a:cubicBezTo>
                  <a:cubicBezTo>
                    <a:pt x="1" y="152"/>
                    <a:pt x="44" y="282"/>
                    <a:pt x="131" y="369"/>
                  </a:cubicBezTo>
                  <a:lnTo>
                    <a:pt x="196" y="369"/>
                  </a:lnTo>
                  <a:cubicBezTo>
                    <a:pt x="217" y="369"/>
                    <a:pt x="217" y="326"/>
                    <a:pt x="196" y="326"/>
                  </a:cubicBezTo>
                  <a:cubicBezTo>
                    <a:pt x="131" y="239"/>
                    <a:pt x="87" y="152"/>
                    <a:pt x="109" y="44"/>
                  </a:cubicBezTo>
                  <a:cubicBezTo>
                    <a:pt x="109" y="22"/>
                    <a:pt x="109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8"/>
            <p:cNvSpPr/>
            <p:nvPr/>
          </p:nvSpPr>
          <p:spPr>
            <a:xfrm>
              <a:off x="5329200" y="4077156"/>
              <a:ext cx="9589" cy="18688"/>
            </a:xfrm>
            <a:custGeom>
              <a:avLst/>
              <a:gdLst/>
              <a:ahLst/>
              <a:cxnLst/>
              <a:rect l="l" t="t" r="r" b="b"/>
              <a:pathLst>
                <a:path w="196" h="382" extrusionOk="0">
                  <a:moveTo>
                    <a:pt x="53" y="1"/>
                  </a:moveTo>
                  <a:cubicBezTo>
                    <a:pt x="37" y="1"/>
                    <a:pt x="22" y="10"/>
                    <a:pt x="22" y="34"/>
                  </a:cubicBezTo>
                  <a:cubicBezTo>
                    <a:pt x="1" y="164"/>
                    <a:pt x="44" y="294"/>
                    <a:pt x="131" y="381"/>
                  </a:cubicBezTo>
                  <a:lnTo>
                    <a:pt x="196" y="381"/>
                  </a:lnTo>
                  <a:cubicBezTo>
                    <a:pt x="196" y="359"/>
                    <a:pt x="196" y="338"/>
                    <a:pt x="196" y="316"/>
                  </a:cubicBezTo>
                  <a:cubicBezTo>
                    <a:pt x="109" y="251"/>
                    <a:pt x="87" y="143"/>
                    <a:pt x="87" y="56"/>
                  </a:cubicBezTo>
                  <a:cubicBezTo>
                    <a:pt x="115" y="28"/>
                    <a:pt x="81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8"/>
            <p:cNvSpPr/>
            <p:nvPr/>
          </p:nvSpPr>
          <p:spPr>
            <a:xfrm>
              <a:off x="5334484" y="4102058"/>
              <a:ext cx="9638" cy="19227"/>
            </a:xfrm>
            <a:custGeom>
              <a:avLst/>
              <a:gdLst/>
              <a:ahLst/>
              <a:cxnLst/>
              <a:rect l="l" t="t" r="r" b="b"/>
              <a:pathLst>
                <a:path w="197" h="393" extrusionOk="0">
                  <a:moveTo>
                    <a:pt x="50" y="0"/>
                  </a:moveTo>
                  <a:cubicBezTo>
                    <a:pt x="35" y="0"/>
                    <a:pt x="23" y="7"/>
                    <a:pt x="23" y="24"/>
                  </a:cubicBezTo>
                  <a:cubicBezTo>
                    <a:pt x="1" y="154"/>
                    <a:pt x="23" y="284"/>
                    <a:pt x="131" y="371"/>
                  </a:cubicBezTo>
                  <a:cubicBezTo>
                    <a:pt x="131" y="392"/>
                    <a:pt x="131" y="392"/>
                    <a:pt x="153" y="392"/>
                  </a:cubicBezTo>
                  <a:cubicBezTo>
                    <a:pt x="174" y="392"/>
                    <a:pt x="174" y="392"/>
                    <a:pt x="174" y="371"/>
                  </a:cubicBezTo>
                  <a:cubicBezTo>
                    <a:pt x="196" y="371"/>
                    <a:pt x="196" y="327"/>
                    <a:pt x="174" y="327"/>
                  </a:cubicBezTo>
                  <a:cubicBezTo>
                    <a:pt x="109" y="262"/>
                    <a:pt x="66" y="154"/>
                    <a:pt x="88" y="45"/>
                  </a:cubicBezTo>
                  <a:cubicBezTo>
                    <a:pt x="101" y="19"/>
                    <a:pt x="73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8"/>
            <p:cNvSpPr/>
            <p:nvPr/>
          </p:nvSpPr>
          <p:spPr>
            <a:xfrm>
              <a:off x="5319660" y="4117958"/>
              <a:ext cx="10665" cy="18150"/>
            </a:xfrm>
            <a:custGeom>
              <a:avLst/>
              <a:gdLst/>
              <a:ahLst/>
              <a:cxnLst/>
              <a:rect l="l" t="t" r="r" b="b"/>
              <a:pathLst>
                <a:path w="218" h="371" extrusionOk="0">
                  <a:moveTo>
                    <a:pt x="71" y="0"/>
                  </a:moveTo>
                  <a:cubicBezTo>
                    <a:pt x="56" y="0"/>
                    <a:pt x="44" y="7"/>
                    <a:pt x="44" y="24"/>
                  </a:cubicBezTo>
                  <a:cubicBezTo>
                    <a:pt x="0" y="154"/>
                    <a:pt x="44" y="284"/>
                    <a:pt x="152" y="371"/>
                  </a:cubicBezTo>
                  <a:lnTo>
                    <a:pt x="196" y="371"/>
                  </a:lnTo>
                  <a:cubicBezTo>
                    <a:pt x="217" y="371"/>
                    <a:pt x="217" y="328"/>
                    <a:pt x="196" y="328"/>
                  </a:cubicBezTo>
                  <a:cubicBezTo>
                    <a:pt x="131" y="241"/>
                    <a:pt x="87" y="154"/>
                    <a:pt x="109" y="46"/>
                  </a:cubicBezTo>
                  <a:cubicBezTo>
                    <a:pt x="122" y="19"/>
                    <a:pt x="94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8"/>
            <p:cNvSpPr/>
            <p:nvPr/>
          </p:nvSpPr>
          <p:spPr>
            <a:xfrm>
              <a:off x="5444806" y="4084103"/>
              <a:ext cx="9589" cy="19129"/>
            </a:xfrm>
            <a:custGeom>
              <a:avLst/>
              <a:gdLst/>
              <a:ahLst/>
              <a:cxnLst/>
              <a:rect l="l" t="t" r="r" b="b"/>
              <a:pathLst>
                <a:path w="196" h="391" extrusionOk="0">
                  <a:moveTo>
                    <a:pt x="66" y="1"/>
                  </a:moveTo>
                  <a:cubicBezTo>
                    <a:pt x="44" y="1"/>
                    <a:pt x="22" y="1"/>
                    <a:pt x="22" y="22"/>
                  </a:cubicBezTo>
                  <a:cubicBezTo>
                    <a:pt x="1" y="152"/>
                    <a:pt x="44" y="282"/>
                    <a:pt x="131" y="369"/>
                  </a:cubicBezTo>
                  <a:cubicBezTo>
                    <a:pt x="131" y="391"/>
                    <a:pt x="152" y="391"/>
                    <a:pt x="152" y="391"/>
                  </a:cubicBezTo>
                  <a:cubicBezTo>
                    <a:pt x="174" y="391"/>
                    <a:pt x="174" y="391"/>
                    <a:pt x="196" y="369"/>
                  </a:cubicBezTo>
                  <a:cubicBezTo>
                    <a:pt x="196" y="369"/>
                    <a:pt x="196" y="326"/>
                    <a:pt x="196" y="326"/>
                  </a:cubicBezTo>
                  <a:cubicBezTo>
                    <a:pt x="109" y="239"/>
                    <a:pt x="87" y="152"/>
                    <a:pt x="109" y="44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8"/>
            <p:cNvSpPr/>
            <p:nvPr/>
          </p:nvSpPr>
          <p:spPr>
            <a:xfrm>
              <a:off x="5439522" y="4058663"/>
              <a:ext cx="9589" cy="19129"/>
            </a:xfrm>
            <a:custGeom>
              <a:avLst/>
              <a:gdLst/>
              <a:ahLst/>
              <a:cxnLst/>
              <a:rect l="l" t="t" r="r" b="b"/>
              <a:pathLst>
                <a:path w="196" h="391" extrusionOk="0">
                  <a:moveTo>
                    <a:pt x="65" y="0"/>
                  </a:moveTo>
                  <a:cubicBezTo>
                    <a:pt x="44" y="0"/>
                    <a:pt x="22" y="0"/>
                    <a:pt x="22" y="22"/>
                  </a:cubicBezTo>
                  <a:cubicBezTo>
                    <a:pt x="0" y="152"/>
                    <a:pt x="44" y="282"/>
                    <a:pt x="130" y="390"/>
                  </a:cubicBezTo>
                  <a:lnTo>
                    <a:pt x="195" y="390"/>
                  </a:lnTo>
                  <a:cubicBezTo>
                    <a:pt x="195" y="369"/>
                    <a:pt x="195" y="347"/>
                    <a:pt x="195" y="325"/>
                  </a:cubicBezTo>
                  <a:cubicBezTo>
                    <a:pt x="109" y="260"/>
                    <a:pt x="87" y="152"/>
                    <a:pt x="109" y="44"/>
                  </a:cubicBezTo>
                  <a:cubicBezTo>
                    <a:pt x="109" y="22"/>
                    <a:pt x="87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8"/>
            <p:cNvSpPr/>
            <p:nvPr/>
          </p:nvSpPr>
          <p:spPr>
            <a:xfrm>
              <a:off x="5455422" y="4069867"/>
              <a:ext cx="10665" cy="18542"/>
            </a:xfrm>
            <a:custGeom>
              <a:avLst/>
              <a:gdLst/>
              <a:ahLst/>
              <a:cxnLst/>
              <a:rect l="l" t="t" r="r" b="b"/>
              <a:pathLst>
                <a:path w="218" h="379" extrusionOk="0">
                  <a:moveTo>
                    <a:pt x="69" y="1"/>
                  </a:moveTo>
                  <a:cubicBezTo>
                    <a:pt x="55" y="1"/>
                    <a:pt x="44" y="16"/>
                    <a:pt x="44" y="31"/>
                  </a:cubicBezTo>
                  <a:cubicBezTo>
                    <a:pt x="1" y="161"/>
                    <a:pt x="44" y="292"/>
                    <a:pt x="131" y="378"/>
                  </a:cubicBezTo>
                  <a:lnTo>
                    <a:pt x="196" y="378"/>
                  </a:lnTo>
                  <a:cubicBezTo>
                    <a:pt x="217" y="357"/>
                    <a:pt x="217" y="335"/>
                    <a:pt x="196" y="313"/>
                  </a:cubicBezTo>
                  <a:cubicBezTo>
                    <a:pt x="131" y="248"/>
                    <a:pt x="87" y="140"/>
                    <a:pt x="109" y="53"/>
                  </a:cubicBezTo>
                  <a:cubicBezTo>
                    <a:pt x="109" y="31"/>
                    <a:pt x="109" y="10"/>
                    <a:pt x="87" y="10"/>
                  </a:cubicBezTo>
                  <a:cubicBezTo>
                    <a:pt x="81" y="3"/>
                    <a:pt x="75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8"/>
            <p:cNvSpPr/>
            <p:nvPr/>
          </p:nvSpPr>
          <p:spPr>
            <a:xfrm>
              <a:off x="5460706" y="4095698"/>
              <a:ext cx="10665" cy="19227"/>
            </a:xfrm>
            <a:custGeom>
              <a:avLst/>
              <a:gdLst/>
              <a:ahLst/>
              <a:cxnLst/>
              <a:rect l="l" t="t" r="r" b="b"/>
              <a:pathLst>
                <a:path w="218" h="393" extrusionOk="0">
                  <a:moveTo>
                    <a:pt x="60" y="0"/>
                  </a:moveTo>
                  <a:cubicBezTo>
                    <a:pt x="46" y="0"/>
                    <a:pt x="31" y="7"/>
                    <a:pt x="23" y="24"/>
                  </a:cubicBezTo>
                  <a:cubicBezTo>
                    <a:pt x="1" y="154"/>
                    <a:pt x="44" y="284"/>
                    <a:pt x="131" y="371"/>
                  </a:cubicBezTo>
                  <a:cubicBezTo>
                    <a:pt x="153" y="371"/>
                    <a:pt x="153" y="371"/>
                    <a:pt x="174" y="392"/>
                  </a:cubicBezTo>
                  <a:cubicBezTo>
                    <a:pt x="174" y="392"/>
                    <a:pt x="196" y="371"/>
                    <a:pt x="196" y="371"/>
                  </a:cubicBezTo>
                  <a:cubicBezTo>
                    <a:pt x="218" y="349"/>
                    <a:pt x="218" y="327"/>
                    <a:pt x="196" y="306"/>
                  </a:cubicBezTo>
                  <a:cubicBezTo>
                    <a:pt x="131" y="241"/>
                    <a:pt x="88" y="132"/>
                    <a:pt x="109" y="45"/>
                  </a:cubicBezTo>
                  <a:cubicBezTo>
                    <a:pt x="109" y="19"/>
                    <a:pt x="85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8"/>
            <p:cNvSpPr/>
            <p:nvPr/>
          </p:nvSpPr>
          <p:spPr>
            <a:xfrm>
              <a:off x="5446959" y="4110620"/>
              <a:ext cx="10616" cy="19129"/>
            </a:xfrm>
            <a:custGeom>
              <a:avLst/>
              <a:gdLst/>
              <a:ahLst/>
              <a:cxnLst/>
              <a:rect l="l" t="t" r="r" b="b"/>
              <a:pathLst>
                <a:path w="217" h="391" extrusionOk="0">
                  <a:moveTo>
                    <a:pt x="87" y="1"/>
                  </a:moveTo>
                  <a:cubicBezTo>
                    <a:pt x="65" y="1"/>
                    <a:pt x="43" y="1"/>
                    <a:pt x="22" y="22"/>
                  </a:cubicBezTo>
                  <a:cubicBezTo>
                    <a:pt x="0" y="152"/>
                    <a:pt x="43" y="282"/>
                    <a:pt x="130" y="369"/>
                  </a:cubicBezTo>
                  <a:cubicBezTo>
                    <a:pt x="152" y="391"/>
                    <a:pt x="152" y="391"/>
                    <a:pt x="174" y="391"/>
                  </a:cubicBezTo>
                  <a:cubicBezTo>
                    <a:pt x="174" y="391"/>
                    <a:pt x="195" y="391"/>
                    <a:pt x="195" y="369"/>
                  </a:cubicBezTo>
                  <a:cubicBezTo>
                    <a:pt x="217" y="369"/>
                    <a:pt x="217" y="326"/>
                    <a:pt x="195" y="326"/>
                  </a:cubicBezTo>
                  <a:cubicBezTo>
                    <a:pt x="130" y="239"/>
                    <a:pt x="87" y="152"/>
                    <a:pt x="108" y="44"/>
                  </a:cubicBezTo>
                  <a:cubicBezTo>
                    <a:pt x="108" y="22"/>
                    <a:pt x="108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p49"/>
          <p:cNvSpPr txBox="1">
            <a:spLocks noGrp="1"/>
          </p:cNvSpPr>
          <p:nvPr>
            <p:ph type="title" idx="2"/>
          </p:nvPr>
        </p:nvSpPr>
        <p:spPr>
          <a:xfrm>
            <a:off x="1344575" y="416700"/>
            <a:ext cx="4750500" cy="1480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Prawo do korzystania z dóbr kultury</a:t>
            </a:r>
            <a:endParaRPr sz="2800"/>
          </a:p>
        </p:txBody>
      </p:sp>
      <p:grpSp>
        <p:nvGrpSpPr>
          <p:cNvPr id="2062" name="Google Shape;2062;p49"/>
          <p:cNvGrpSpPr/>
          <p:nvPr/>
        </p:nvGrpSpPr>
        <p:grpSpPr>
          <a:xfrm rot="1253449">
            <a:off x="305027" y="138863"/>
            <a:ext cx="1024641" cy="1333069"/>
            <a:chOff x="4318023" y="4113296"/>
            <a:chExt cx="716422" cy="932073"/>
          </a:xfrm>
        </p:grpSpPr>
        <p:sp>
          <p:nvSpPr>
            <p:cNvPr id="2063" name="Google Shape;2063;p49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9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9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9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67" name="Google Shape;206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9400" y="1610800"/>
            <a:ext cx="2772875" cy="2865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8" name="Google Shape;2068;p49"/>
          <p:cNvGrpSpPr/>
          <p:nvPr/>
        </p:nvGrpSpPr>
        <p:grpSpPr>
          <a:xfrm>
            <a:off x="8033226" y="3756223"/>
            <a:ext cx="919619" cy="1251055"/>
            <a:chOff x="2425007" y="3486425"/>
            <a:chExt cx="635667" cy="840424"/>
          </a:xfrm>
        </p:grpSpPr>
        <p:sp>
          <p:nvSpPr>
            <p:cNvPr id="2069" name="Google Shape;2069;p49"/>
            <p:cNvSpPr/>
            <p:nvPr/>
          </p:nvSpPr>
          <p:spPr>
            <a:xfrm>
              <a:off x="2425007" y="3944746"/>
              <a:ext cx="66528" cy="72412"/>
            </a:xfrm>
            <a:custGeom>
              <a:avLst/>
              <a:gdLst/>
              <a:ahLst/>
              <a:cxnLst/>
              <a:rect l="l" t="t" r="r" b="b"/>
              <a:pathLst>
                <a:path w="1627" h="1771" extrusionOk="0">
                  <a:moveTo>
                    <a:pt x="87" y="0"/>
                  </a:moveTo>
                  <a:cubicBezTo>
                    <a:pt x="87" y="0"/>
                    <a:pt x="1" y="911"/>
                    <a:pt x="348" y="1410"/>
                  </a:cubicBezTo>
                  <a:cubicBezTo>
                    <a:pt x="546" y="1707"/>
                    <a:pt x="935" y="1771"/>
                    <a:pt x="1233" y="1771"/>
                  </a:cubicBezTo>
                  <a:cubicBezTo>
                    <a:pt x="1456" y="1771"/>
                    <a:pt x="1627" y="1735"/>
                    <a:pt x="1627" y="1735"/>
                  </a:cubicBezTo>
                  <a:lnTo>
                    <a:pt x="1627" y="141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9"/>
            <p:cNvSpPr/>
            <p:nvPr/>
          </p:nvSpPr>
          <p:spPr>
            <a:xfrm>
              <a:off x="2469331" y="3944746"/>
              <a:ext cx="461934" cy="226312"/>
            </a:xfrm>
            <a:custGeom>
              <a:avLst/>
              <a:gdLst/>
              <a:ahLst/>
              <a:cxnLst/>
              <a:rect l="l" t="t" r="r" b="b"/>
              <a:pathLst>
                <a:path w="11297" h="5535" extrusionOk="0">
                  <a:moveTo>
                    <a:pt x="10473" y="0"/>
                  </a:moveTo>
                  <a:lnTo>
                    <a:pt x="10473" y="0"/>
                  </a:lnTo>
                  <a:cubicBezTo>
                    <a:pt x="10472" y="0"/>
                    <a:pt x="651" y="803"/>
                    <a:pt x="391" y="1561"/>
                  </a:cubicBezTo>
                  <a:cubicBezTo>
                    <a:pt x="1" y="2710"/>
                    <a:pt x="391" y="5486"/>
                    <a:pt x="1150" y="5529"/>
                  </a:cubicBezTo>
                  <a:cubicBezTo>
                    <a:pt x="1219" y="5533"/>
                    <a:pt x="1343" y="5535"/>
                    <a:pt x="1511" y="5535"/>
                  </a:cubicBezTo>
                  <a:cubicBezTo>
                    <a:pt x="3196" y="5535"/>
                    <a:pt x="9323" y="5355"/>
                    <a:pt x="9323" y="5355"/>
                  </a:cubicBezTo>
                  <a:cubicBezTo>
                    <a:pt x="9323" y="5355"/>
                    <a:pt x="11296" y="542"/>
                    <a:pt x="10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9"/>
            <p:cNvSpPr/>
            <p:nvPr/>
          </p:nvSpPr>
          <p:spPr>
            <a:xfrm>
              <a:off x="2685633" y="3541379"/>
              <a:ext cx="150761" cy="139222"/>
            </a:xfrm>
            <a:custGeom>
              <a:avLst/>
              <a:gdLst/>
              <a:ahLst/>
              <a:cxnLst/>
              <a:rect l="l" t="t" r="r" b="b"/>
              <a:pathLst>
                <a:path w="3687" h="3405" extrusionOk="0">
                  <a:moveTo>
                    <a:pt x="23" y="1"/>
                  </a:moveTo>
                  <a:cubicBezTo>
                    <a:pt x="23" y="22"/>
                    <a:pt x="1" y="22"/>
                    <a:pt x="23" y="44"/>
                  </a:cubicBezTo>
                  <a:cubicBezTo>
                    <a:pt x="153" y="478"/>
                    <a:pt x="868" y="2581"/>
                    <a:pt x="1150" y="2602"/>
                  </a:cubicBezTo>
                  <a:cubicBezTo>
                    <a:pt x="1161" y="2604"/>
                    <a:pt x="1172" y="2605"/>
                    <a:pt x="1183" y="2605"/>
                  </a:cubicBezTo>
                  <a:cubicBezTo>
                    <a:pt x="1466" y="2605"/>
                    <a:pt x="1892" y="2097"/>
                    <a:pt x="2017" y="1930"/>
                  </a:cubicBezTo>
                  <a:lnTo>
                    <a:pt x="2949" y="3383"/>
                  </a:lnTo>
                  <a:cubicBezTo>
                    <a:pt x="2949" y="3405"/>
                    <a:pt x="2971" y="3405"/>
                    <a:pt x="2971" y="3405"/>
                  </a:cubicBezTo>
                  <a:lnTo>
                    <a:pt x="3014" y="3405"/>
                  </a:lnTo>
                  <a:cubicBezTo>
                    <a:pt x="3014" y="3383"/>
                    <a:pt x="3014" y="3361"/>
                    <a:pt x="3014" y="3361"/>
                  </a:cubicBezTo>
                  <a:lnTo>
                    <a:pt x="2039" y="1844"/>
                  </a:lnTo>
                  <a:cubicBezTo>
                    <a:pt x="2039" y="1822"/>
                    <a:pt x="2039" y="1822"/>
                    <a:pt x="2017" y="1822"/>
                  </a:cubicBezTo>
                  <a:cubicBezTo>
                    <a:pt x="1995" y="1822"/>
                    <a:pt x="1995" y="1822"/>
                    <a:pt x="1974" y="1844"/>
                  </a:cubicBezTo>
                  <a:cubicBezTo>
                    <a:pt x="1825" y="2035"/>
                    <a:pt x="1407" y="2516"/>
                    <a:pt x="1165" y="2516"/>
                  </a:cubicBezTo>
                  <a:cubicBezTo>
                    <a:pt x="1160" y="2516"/>
                    <a:pt x="1155" y="2516"/>
                    <a:pt x="1150" y="2516"/>
                  </a:cubicBezTo>
                  <a:cubicBezTo>
                    <a:pt x="976" y="2494"/>
                    <a:pt x="521" y="1345"/>
                    <a:pt x="153" y="218"/>
                  </a:cubicBezTo>
                  <a:lnTo>
                    <a:pt x="153" y="218"/>
                  </a:lnTo>
                  <a:lnTo>
                    <a:pt x="1193" y="1518"/>
                  </a:lnTo>
                  <a:lnTo>
                    <a:pt x="1237" y="1518"/>
                  </a:lnTo>
                  <a:cubicBezTo>
                    <a:pt x="1497" y="1215"/>
                    <a:pt x="1909" y="738"/>
                    <a:pt x="2017" y="651"/>
                  </a:cubicBezTo>
                  <a:cubicBezTo>
                    <a:pt x="2169" y="825"/>
                    <a:pt x="3036" y="2255"/>
                    <a:pt x="3622" y="3209"/>
                  </a:cubicBezTo>
                  <a:cubicBezTo>
                    <a:pt x="3622" y="3231"/>
                    <a:pt x="3643" y="3231"/>
                    <a:pt x="3665" y="3231"/>
                  </a:cubicBezTo>
                  <a:cubicBezTo>
                    <a:pt x="3687" y="3209"/>
                    <a:pt x="3687" y="3188"/>
                    <a:pt x="3687" y="3166"/>
                  </a:cubicBezTo>
                  <a:cubicBezTo>
                    <a:pt x="3687" y="3166"/>
                    <a:pt x="3275" y="2516"/>
                    <a:pt x="2884" y="1865"/>
                  </a:cubicBezTo>
                  <a:cubicBezTo>
                    <a:pt x="2204" y="726"/>
                    <a:pt x="2085" y="552"/>
                    <a:pt x="2025" y="552"/>
                  </a:cubicBezTo>
                  <a:cubicBezTo>
                    <a:pt x="2014" y="552"/>
                    <a:pt x="2005" y="558"/>
                    <a:pt x="1995" y="564"/>
                  </a:cubicBezTo>
                  <a:cubicBezTo>
                    <a:pt x="1930" y="586"/>
                    <a:pt x="1410" y="1193"/>
                    <a:pt x="1215" y="1432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9"/>
            <p:cNvSpPr/>
            <p:nvPr/>
          </p:nvSpPr>
          <p:spPr>
            <a:xfrm>
              <a:off x="2804457" y="3486425"/>
              <a:ext cx="82475" cy="175571"/>
            </a:xfrm>
            <a:custGeom>
              <a:avLst/>
              <a:gdLst/>
              <a:ahLst/>
              <a:cxnLst/>
              <a:rect l="l" t="t" r="r" b="b"/>
              <a:pathLst>
                <a:path w="2017" h="4294" extrusionOk="0">
                  <a:moveTo>
                    <a:pt x="1366" y="1"/>
                  </a:moveTo>
                  <a:cubicBezTo>
                    <a:pt x="1344" y="1"/>
                    <a:pt x="1323" y="22"/>
                    <a:pt x="1323" y="44"/>
                  </a:cubicBezTo>
                  <a:lnTo>
                    <a:pt x="1323" y="1366"/>
                  </a:lnTo>
                  <a:cubicBezTo>
                    <a:pt x="1323" y="1388"/>
                    <a:pt x="1323" y="1410"/>
                    <a:pt x="1301" y="1431"/>
                  </a:cubicBezTo>
                  <a:cubicBezTo>
                    <a:pt x="1271" y="1454"/>
                    <a:pt x="1217" y="1464"/>
                    <a:pt x="1149" y="1464"/>
                  </a:cubicBezTo>
                  <a:cubicBezTo>
                    <a:pt x="1023" y="1464"/>
                    <a:pt x="849" y="1430"/>
                    <a:pt x="694" y="1388"/>
                  </a:cubicBezTo>
                  <a:cubicBezTo>
                    <a:pt x="564" y="1366"/>
                    <a:pt x="412" y="1345"/>
                    <a:pt x="304" y="1345"/>
                  </a:cubicBezTo>
                  <a:cubicBezTo>
                    <a:pt x="291" y="1338"/>
                    <a:pt x="280" y="1336"/>
                    <a:pt x="271" y="1336"/>
                  </a:cubicBezTo>
                  <a:cubicBezTo>
                    <a:pt x="248" y="1336"/>
                    <a:pt x="232" y="1351"/>
                    <a:pt x="217" y="1366"/>
                  </a:cubicBezTo>
                  <a:cubicBezTo>
                    <a:pt x="0" y="1670"/>
                    <a:pt x="1041" y="3990"/>
                    <a:pt x="1171" y="4250"/>
                  </a:cubicBezTo>
                  <a:cubicBezTo>
                    <a:pt x="1171" y="4265"/>
                    <a:pt x="1182" y="4281"/>
                    <a:pt x="1196" y="4281"/>
                  </a:cubicBezTo>
                  <a:cubicBezTo>
                    <a:pt x="1201" y="4281"/>
                    <a:pt x="1208" y="4278"/>
                    <a:pt x="1214" y="4272"/>
                  </a:cubicBezTo>
                  <a:cubicBezTo>
                    <a:pt x="1236" y="4272"/>
                    <a:pt x="1236" y="4250"/>
                    <a:pt x="1236" y="4228"/>
                  </a:cubicBezTo>
                  <a:cubicBezTo>
                    <a:pt x="802" y="3231"/>
                    <a:pt x="152" y="1605"/>
                    <a:pt x="282" y="1410"/>
                  </a:cubicBezTo>
                  <a:lnTo>
                    <a:pt x="304" y="1410"/>
                  </a:lnTo>
                  <a:cubicBezTo>
                    <a:pt x="412" y="1431"/>
                    <a:pt x="542" y="1453"/>
                    <a:pt x="672" y="1475"/>
                  </a:cubicBezTo>
                  <a:cubicBezTo>
                    <a:pt x="854" y="1514"/>
                    <a:pt x="1021" y="1545"/>
                    <a:pt x="1148" y="1545"/>
                  </a:cubicBezTo>
                  <a:cubicBezTo>
                    <a:pt x="1233" y="1545"/>
                    <a:pt x="1301" y="1531"/>
                    <a:pt x="1344" y="1496"/>
                  </a:cubicBezTo>
                  <a:cubicBezTo>
                    <a:pt x="1388" y="1475"/>
                    <a:pt x="1409" y="1431"/>
                    <a:pt x="1409" y="1388"/>
                  </a:cubicBezTo>
                  <a:lnTo>
                    <a:pt x="1409" y="239"/>
                  </a:lnTo>
                  <a:cubicBezTo>
                    <a:pt x="1626" y="716"/>
                    <a:pt x="1800" y="1236"/>
                    <a:pt x="1930" y="1757"/>
                  </a:cubicBezTo>
                  <a:cubicBezTo>
                    <a:pt x="1930" y="1822"/>
                    <a:pt x="1908" y="1887"/>
                    <a:pt x="1865" y="1952"/>
                  </a:cubicBezTo>
                  <a:cubicBezTo>
                    <a:pt x="1714" y="2087"/>
                    <a:pt x="1409" y="2108"/>
                    <a:pt x="1234" y="2108"/>
                  </a:cubicBezTo>
                  <a:cubicBezTo>
                    <a:pt x="1157" y="2108"/>
                    <a:pt x="1106" y="2104"/>
                    <a:pt x="1106" y="2104"/>
                  </a:cubicBezTo>
                  <a:cubicBezTo>
                    <a:pt x="1084" y="2104"/>
                    <a:pt x="1062" y="2104"/>
                    <a:pt x="1062" y="2125"/>
                  </a:cubicBezTo>
                  <a:cubicBezTo>
                    <a:pt x="1062" y="2125"/>
                    <a:pt x="1062" y="2147"/>
                    <a:pt x="1062" y="2169"/>
                  </a:cubicBezTo>
                  <a:lnTo>
                    <a:pt x="1626" y="4250"/>
                  </a:lnTo>
                  <a:cubicBezTo>
                    <a:pt x="1648" y="4272"/>
                    <a:pt x="1648" y="4293"/>
                    <a:pt x="1669" y="4293"/>
                  </a:cubicBezTo>
                  <a:lnTo>
                    <a:pt x="1691" y="4293"/>
                  </a:lnTo>
                  <a:cubicBezTo>
                    <a:pt x="1713" y="4272"/>
                    <a:pt x="1734" y="4250"/>
                    <a:pt x="1734" y="4228"/>
                  </a:cubicBezTo>
                  <a:lnTo>
                    <a:pt x="1149" y="2190"/>
                  </a:lnTo>
                  <a:lnTo>
                    <a:pt x="1149" y="2190"/>
                  </a:lnTo>
                  <a:cubicBezTo>
                    <a:pt x="1182" y="2193"/>
                    <a:pt x="1214" y="2194"/>
                    <a:pt x="1248" y="2194"/>
                  </a:cubicBezTo>
                  <a:cubicBezTo>
                    <a:pt x="1479" y="2194"/>
                    <a:pt x="1718" y="2128"/>
                    <a:pt x="1908" y="1995"/>
                  </a:cubicBezTo>
                  <a:cubicBezTo>
                    <a:pt x="1973" y="1930"/>
                    <a:pt x="2016" y="1843"/>
                    <a:pt x="1995" y="1735"/>
                  </a:cubicBezTo>
                  <a:cubicBezTo>
                    <a:pt x="1973" y="1258"/>
                    <a:pt x="1431" y="87"/>
                    <a:pt x="1409" y="22"/>
                  </a:cubicBezTo>
                  <a:cubicBezTo>
                    <a:pt x="1388" y="1"/>
                    <a:pt x="1366" y="1"/>
                    <a:pt x="1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9"/>
            <p:cNvSpPr/>
            <p:nvPr/>
          </p:nvSpPr>
          <p:spPr>
            <a:xfrm>
              <a:off x="2768106" y="3637427"/>
              <a:ext cx="292568" cy="383566"/>
            </a:xfrm>
            <a:custGeom>
              <a:avLst/>
              <a:gdLst/>
              <a:ahLst/>
              <a:cxnLst/>
              <a:rect l="l" t="t" r="r" b="b"/>
              <a:pathLst>
                <a:path w="7155" h="9381" extrusionOk="0">
                  <a:moveTo>
                    <a:pt x="1369" y="1"/>
                  </a:moveTo>
                  <a:cubicBezTo>
                    <a:pt x="1296" y="1"/>
                    <a:pt x="1222" y="5"/>
                    <a:pt x="1149" y="15"/>
                  </a:cubicBezTo>
                  <a:cubicBezTo>
                    <a:pt x="174" y="167"/>
                    <a:pt x="0" y="9381"/>
                    <a:pt x="0" y="9381"/>
                  </a:cubicBezTo>
                  <a:lnTo>
                    <a:pt x="3642" y="9229"/>
                  </a:lnTo>
                  <a:lnTo>
                    <a:pt x="2623" y="3094"/>
                  </a:lnTo>
                  <a:lnTo>
                    <a:pt x="2623" y="3094"/>
                  </a:lnTo>
                  <a:cubicBezTo>
                    <a:pt x="2624" y="3094"/>
                    <a:pt x="5297" y="3862"/>
                    <a:pt x="6401" y="3862"/>
                  </a:cubicBezTo>
                  <a:cubicBezTo>
                    <a:pt x="6635" y="3862"/>
                    <a:pt x="6798" y="3827"/>
                    <a:pt x="6851" y="3744"/>
                  </a:cubicBezTo>
                  <a:cubicBezTo>
                    <a:pt x="7155" y="3289"/>
                    <a:pt x="3122" y="687"/>
                    <a:pt x="3122" y="687"/>
                  </a:cubicBezTo>
                  <a:cubicBezTo>
                    <a:pt x="3122" y="687"/>
                    <a:pt x="2269" y="1"/>
                    <a:pt x="1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9"/>
            <p:cNvSpPr/>
            <p:nvPr/>
          </p:nvSpPr>
          <p:spPr>
            <a:xfrm>
              <a:off x="2702480" y="3679665"/>
              <a:ext cx="104678" cy="41419"/>
            </a:xfrm>
            <a:custGeom>
              <a:avLst/>
              <a:gdLst/>
              <a:ahLst/>
              <a:cxnLst/>
              <a:rect l="l" t="t" r="r" b="b"/>
              <a:pathLst>
                <a:path w="2560" h="1013" extrusionOk="0">
                  <a:moveTo>
                    <a:pt x="131" y="1"/>
                  </a:moveTo>
                  <a:lnTo>
                    <a:pt x="131" y="1"/>
                  </a:lnTo>
                  <a:cubicBezTo>
                    <a:pt x="131" y="1"/>
                    <a:pt x="1" y="478"/>
                    <a:pt x="868" y="890"/>
                  </a:cubicBezTo>
                  <a:cubicBezTo>
                    <a:pt x="1053" y="978"/>
                    <a:pt x="1232" y="1012"/>
                    <a:pt x="1400" y="1012"/>
                  </a:cubicBezTo>
                  <a:cubicBezTo>
                    <a:pt x="2016" y="1012"/>
                    <a:pt x="2472" y="543"/>
                    <a:pt x="2472" y="543"/>
                  </a:cubicBezTo>
                  <a:lnTo>
                    <a:pt x="2559" y="261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9"/>
            <p:cNvSpPr/>
            <p:nvPr/>
          </p:nvSpPr>
          <p:spPr>
            <a:xfrm>
              <a:off x="2730120" y="3698065"/>
              <a:ext cx="57532" cy="14474"/>
            </a:xfrm>
            <a:custGeom>
              <a:avLst/>
              <a:gdLst/>
              <a:ahLst/>
              <a:cxnLst/>
              <a:rect l="l" t="t" r="r" b="b"/>
              <a:pathLst>
                <a:path w="1407" h="354" extrusionOk="0">
                  <a:moveTo>
                    <a:pt x="60" y="0"/>
                  </a:moveTo>
                  <a:cubicBezTo>
                    <a:pt x="27" y="0"/>
                    <a:pt x="1" y="36"/>
                    <a:pt x="19" y="71"/>
                  </a:cubicBezTo>
                  <a:cubicBezTo>
                    <a:pt x="170" y="245"/>
                    <a:pt x="409" y="353"/>
                    <a:pt x="647" y="353"/>
                  </a:cubicBezTo>
                  <a:cubicBezTo>
                    <a:pt x="907" y="353"/>
                    <a:pt x="1168" y="266"/>
                    <a:pt x="1384" y="115"/>
                  </a:cubicBezTo>
                  <a:cubicBezTo>
                    <a:pt x="1406" y="93"/>
                    <a:pt x="1406" y="71"/>
                    <a:pt x="1384" y="71"/>
                  </a:cubicBezTo>
                  <a:cubicBezTo>
                    <a:pt x="1374" y="60"/>
                    <a:pt x="1363" y="55"/>
                    <a:pt x="1355" y="55"/>
                  </a:cubicBezTo>
                  <a:cubicBezTo>
                    <a:pt x="1346" y="55"/>
                    <a:pt x="1341" y="60"/>
                    <a:pt x="1341" y="71"/>
                  </a:cubicBezTo>
                  <a:cubicBezTo>
                    <a:pt x="1327" y="71"/>
                    <a:pt x="1021" y="275"/>
                    <a:pt x="672" y="275"/>
                  </a:cubicBezTo>
                  <a:cubicBezTo>
                    <a:pt x="475" y="275"/>
                    <a:pt x="264" y="210"/>
                    <a:pt x="84" y="6"/>
                  </a:cubicBezTo>
                  <a:cubicBezTo>
                    <a:pt x="76" y="2"/>
                    <a:pt x="68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9"/>
            <p:cNvSpPr/>
            <p:nvPr/>
          </p:nvSpPr>
          <p:spPr>
            <a:xfrm>
              <a:off x="2788469" y="3667194"/>
              <a:ext cx="152520" cy="77972"/>
            </a:xfrm>
            <a:custGeom>
              <a:avLst/>
              <a:gdLst/>
              <a:ahLst/>
              <a:cxnLst/>
              <a:rect l="l" t="t" r="r" b="b"/>
              <a:pathLst>
                <a:path w="3730" h="1907" extrusionOk="0">
                  <a:moveTo>
                    <a:pt x="1335" y="0"/>
                  </a:moveTo>
                  <a:cubicBezTo>
                    <a:pt x="1266" y="0"/>
                    <a:pt x="1197" y="8"/>
                    <a:pt x="1128" y="24"/>
                  </a:cubicBezTo>
                  <a:cubicBezTo>
                    <a:pt x="1" y="306"/>
                    <a:pt x="1020" y="1520"/>
                    <a:pt x="1649" y="1650"/>
                  </a:cubicBezTo>
                  <a:cubicBezTo>
                    <a:pt x="2543" y="1845"/>
                    <a:pt x="3032" y="1906"/>
                    <a:pt x="3293" y="1906"/>
                  </a:cubicBezTo>
                  <a:cubicBezTo>
                    <a:pt x="3730" y="1906"/>
                    <a:pt x="3535" y="1737"/>
                    <a:pt x="3535" y="1737"/>
                  </a:cubicBezTo>
                  <a:cubicBezTo>
                    <a:pt x="3535" y="1737"/>
                    <a:pt x="2390" y="0"/>
                    <a:pt x="1335" y="0"/>
                  </a:cubicBezTo>
                  <a:close/>
                </a:path>
              </a:pathLst>
            </a:custGeom>
            <a:solidFill>
              <a:srgbClr val="F4DC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9"/>
            <p:cNvSpPr/>
            <p:nvPr/>
          </p:nvSpPr>
          <p:spPr>
            <a:xfrm>
              <a:off x="3008002" y="3762137"/>
              <a:ext cx="44693" cy="34346"/>
            </a:xfrm>
            <a:custGeom>
              <a:avLst/>
              <a:gdLst/>
              <a:ahLst/>
              <a:cxnLst/>
              <a:rect l="l" t="t" r="r" b="b"/>
              <a:pathLst>
                <a:path w="1093" h="840" extrusionOk="0">
                  <a:moveTo>
                    <a:pt x="507" y="0"/>
                  </a:moveTo>
                  <a:cubicBezTo>
                    <a:pt x="507" y="0"/>
                    <a:pt x="1" y="839"/>
                    <a:pt x="489" y="839"/>
                  </a:cubicBezTo>
                  <a:cubicBezTo>
                    <a:pt x="599" y="839"/>
                    <a:pt x="758" y="797"/>
                    <a:pt x="984" y="694"/>
                  </a:cubicBezTo>
                  <a:cubicBezTo>
                    <a:pt x="984" y="694"/>
                    <a:pt x="1093" y="477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9"/>
            <p:cNvSpPr/>
            <p:nvPr/>
          </p:nvSpPr>
          <p:spPr>
            <a:xfrm>
              <a:off x="2856753" y="4037808"/>
              <a:ext cx="188871" cy="226967"/>
            </a:xfrm>
            <a:custGeom>
              <a:avLst/>
              <a:gdLst/>
              <a:ahLst/>
              <a:cxnLst/>
              <a:rect l="l" t="t" r="r" b="b"/>
              <a:pathLst>
                <a:path w="4619" h="5551" extrusionOk="0">
                  <a:moveTo>
                    <a:pt x="0" y="1"/>
                  </a:moveTo>
                  <a:lnTo>
                    <a:pt x="369" y="998"/>
                  </a:lnTo>
                  <a:lnTo>
                    <a:pt x="3231" y="2364"/>
                  </a:lnTo>
                  <a:lnTo>
                    <a:pt x="2689" y="5551"/>
                  </a:lnTo>
                  <a:lnTo>
                    <a:pt x="3274" y="5551"/>
                  </a:lnTo>
                  <a:cubicBezTo>
                    <a:pt x="3274" y="5551"/>
                    <a:pt x="4618" y="2711"/>
                    <a:pt x="4228" y="1887"/>
                  </a:cubicBezTo>
                  <a:cubicBezTo>
                    <a:pt x="3816" y="106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9"/>
            <p:cNvSpPr/>
            <p:nvPr/>
          </p:nvSpPr>
          <p:spPr>
            <a:xfrm>
              <a:off x="2550005" y="4106951"/>
              <a:ext cx="96664" cy="206605"/>
            </a:xfrm>
            <a:custGeom>
              <a:avLst/>
              <a:gdLst/>
              <a:ahLst/>
              <a:cxnLst/>
              <a:rect l="l" t="t" r="r" b="b"/>
              <a:pathLst>
                <a:path w="2364" h="5053" extrusionOk="0">
                  <a:moveTo>
                    <a:pt x="1150" y="1"/>
                  </a:moveTo>
                  <a:cubicBezTo>
                    <a:pt x="1150" y="1"/>
                    <a:pt x="1" y="196"/>
                    <a:pt x="261" y="413"/>
                  </a:cubicBezTo>
                  <a:cubicBezTo>
                    <a:pt x="521" y="608"/>
                    <a:pt x="1562" y="5052"/>
                    <a:pt x="1562" y="5052"/>
                  </a:cubicBezTo>
                  <a:lnTo>
                    <a:pt x="2364" y="5052"/>
                  </a:lnTo>
                  <a:cubicBezTo>
                    <a:pt x="2277" y="4575"/>
                    <a:pt x="1150" y="1"/>
                    <a:pt x="1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9"/>
            <p:cNvSpPr/>
            <p:nvPr/>
          </p:nvSpPr>
          <p:spPr>
            <a:xfrm>
              <a:off x="2798241" y="4106951"/>
              <a:ext cx="62971" cy="212819"/>
            </a:xfrm>
            <a:custGeom>
              <a:avLst/>
              <a:gdLst/>
              <a:ahLst/>
              <a:cxnLst/>
              <a:rect l="l" t="t" r="r" b="b"/>
              <a:pathLst>
                <a:path w="1540" h="5205" extrusionOk="0">
                  <a:moveTo>
                    <a:pt x="1171" y="1"/>
                  </a:moveTo>
                  <a:cubicBezTo>
                    <a:pt x="1171" y="1"/>
                    <a:pt x="0" y="23"/>
                    <a:pt x="217" y="261"/>
                  </a:cubicBezTo>
                  <a:cubicBezTo>
                    <a:pt x="456" y="521"/>
                    <a:pt x="759" y="5074"/>
                    <a:pt x="759" y="5074"/>
                  </a:cubicBezTo>
                  <a:lnTo>
                    <a:pt x="1540" y="5204"/>
                  </a:lnTo>
                  <a:cubicBezTo>
                    <a:pt x="1518" y="4706"/>
                    <a:pt x="1171" y="1"/>
                    <a:pt x="1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9"/>
            <p:cNvSpPr/>
            <p:nvPr/>
          </p:nvSpPr>
          <p:spPr>
            <a:xfrm>
              <a:off x="2465814" y="4108750"/>
              <a:ext cx="77159" cy="213678"/>
            </a:xfrm>
            <a:custGeom>
              <a:avLst/>
              <a:gdLst/>
              <a:ahLst/>
              <a:cxnLst/>
              <a:rect l="l" t="t" r="r" b="b"/>
              <a:pathLst>
                <a:path w="1887" h="5226" extrusionOk="0">
                  <a:moveTo>
                    <a:pt x="1060" y="1"/>
                  </a:moveTo>
                  <a:cubicBezTo>
                    <a:pt x="924" y="1"/>
                    <a:pt x="841" y="34"/>
                    <a:pt x="889" y="130"/>
                  </a:cubicBezTo>
                  <a:cubicBezTo>
                    <a:pt x="1041" y="434"/>
                    <a:pt x="0" y="4878"/>
                    <a:pt x="0" y="4878"/>
                  </a:cubicBezTo>
                  <a:lnTo>
                    <a:pt x="694" y="5225"/>
                  </a:lnTo>
                  <a:cubicBezTo>
                    <a:pt x="846" y="4770"/>
                    <a:pt x="1886" y="152"/>
                    <a:pt x="1886" y="152"/>
                  </a:cubicBezTo>
                  <a:cubicBezTo>
                    <a:pt x="1886" y="152"/>
                    <a:pt x="1352" y="1"/>
                    <a:pt x="10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9"/>
            <p:cNvSpPr/>
            <p:nvPr/>
          </p:nvSpPr>
          <p:spPr>
            <a:xfrm>
              <a:off x="2518316" y="4067412"/>
              <a:ext cx="296821" cy="104958"/>
            </a:xfrm>
            <a:custGeom>
              <a:avLst/>
              <a:gdLst/>
              <a:ahLst/>
              <a:cxnLst/>
              <a:rect l="l" t="t" r="r" b="b"/>
              <a:pathLst>
                <a:path w="7259" h="2567" extrusionOk="0">
                  <a:moveTo>
                    <a:pt x="3552" y="1"/>
                  </a:moveTo>
                  <a:cubicBezTo>
                    <a:pt x="1879" y="1"/>
                    <a:pt x="1" y="455"/>
                    <a:pt x="299" y="2529"/>
                  </a:cubicBezTo>
                  <a:cubicBezTo>
                    <a:pt x="299" y="2529"/>
                    <a:pt x="1827" y="2567"/>
                    <a:pt x="3461" y="2567"/>
                  </a:cubicBezTo>
                  <a:cubicBezTo>
                    <a:pt x="5096" y="2567"/>
                    <a:pt x="6835" y="2529"/>
                    <a:pt x="7258" y="2377"/>
                  </a:cubicBezTo>
                  <a:cubicBezTo>
                    <a:pt x="7258" y="2377"/>
                    <a:pt x="6911" y="448"/>
                    <a:pt x="5676" y="209"/>
                  </a:cubicBezTo>
                  <a:cubicBezTo>
                    <a:pt x="5257" y="127"/>
                    <a:pt x="4433" y="1"/>
                    <a:pt x="3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9"/>
            <p:cNvSpPr/>
            <p:nvPr/>
          </p:nvSpPr>
          <p:spPr>
            <a:xfrm>
              <a:off x="2532300" y="4047172"/>
              <a:ext cx="265090" cy="81979"/>
            </a:xfrm>
            <a:custGeom>
              <a:avLst/>
              <a:gdLst/>
              <a:ahLst/>
              <a:cxnLst/>
              <a:rect l="l" t="t" r="r" b="b"/>
              <a:pathLst>
                <a:path w="6483" h="2005" extrusionOk="0">
                  <a:moveTo>
                    <a:pt x="2999" y="0"/>
                  </a:moveTo>
                  <a:cubicBezTo>
                    <a:pt x="605" y="0"/>
                    <a:pt x="0" y="2005"/>
                    <a:pt x="0" y="2005"/>
                  </a:cubicBezTo>
                  <a:cubicBezTo>
                    <a:pt x="0" y="2005"/>
                    <a:pt x="1910" y="1110"/>
                    <a:pt x="3997" y="1110"/>
                  </a:cubicBezTo>
                  <a:cubicBezTo>
                    <a:pt x="4835" y="1110"/>
                    <a:pt x="5700" y="1254"/>
                    <a:pt x="6483" y="1658"/>
                  </a:cubicBezTo>
                  <a:cubicBezTo>
                    <a:pt x="6483" y="1658"/>
                    <a:pt x="6396" y="357"/>
                    <a:pt x="3534" y="32"/>
                  </a:cubicBezTo>
                  <a:cubicBezTo>
                    <a:pt x="3346" y="10"/>
                    <a:pt x="3168" y="0"/>
                    <a:pt x="2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9"/>
            <p:cNvSpPr/>
            <p:nvPr/>
          </p:nvSpPr>
          <p:spPr>
            <a:xfrm>
              <a:off x="2830135" y="3763895"/>
              <a:ext cx="133915" cy="399839"/>
            </a:xfrm>
            <a:custGeom>
              <a:avLst/>
              <a:gdLst/>
              <a:ahLst/>
              <a:cxnLst/>
              <a:rect l="l" t="t" r="r" b="b"/>
              <a:pathLst>
                <a:path w="3275" h="9779" extrusionOk="0">
                  <a:moveTo>
                    <a:pt x="1106" y="1"/>
                  </a:moveTo>
                  <a:cubicBezTo>
                    <a:pt x="1106" y="1"/>
                    <a:pt x="1" y="629"/>
                    <a:pt x="174" y="2190"/>
                  </a:cubicBezTo>
                  <a:cubicBezTo>
                    <a:pt x="348" y="3751"/>
                    <a:pt x="1475" y="7567"/>
                    <a:pt x="499" y="9778"/>
                  </a:cubicBezTo>
                  <a:lnTo>
                    <a:pt x="2234" y="9410"/>
                  </a:lnTo>
                  <a:cubicBezTo>
                    <a:pt x="2234" y="9410"/>
                    <a:pt x="3275" y="7936"/>
                    <a:pt x="11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9"/>
            <p:cNvSpPr/>
            <p:nvPr/>
          </p:nvSpPr>
          <p:spPr>
            <a:xfrm>
              <a:off x="2825187" y="3680442"/>
              <a:ext cx="70004" cy="47021"/>
            </a:xfrm>
            <a:custGeom>
              <a:avLst/>
              <a:gdLst/>
              <a:ahLst/>
              <a:cxnLst/>
              <a:rect l="l" t="t" r="r" b="b"/>
              <a:pathLst>
                <a:path w="1712" h="1150" extrusionOk="0">
                  <a:moveTo>
                    <a:pt x="552" y="1"/>
                  </a:moveTo>
                  <a:cubicBezTo>
                    <a:pt x="264" y="1"/>
                    <a:pt x="1" y="299"/>
                    <a:pt x="143" y="632"/>
                  </a:cubicBezTo>
                  <a:cubicBezTo>
                    <a:pt x="258" y="948"/>
                    <a:pt x="914" y="1149"/>
                    <a:pt x="1338" y="1149"/>
                  </a:cubicBezTo>
                  <a:cubicBezTo>
                    <a:pt x="1555" y="1149"/>
                    <a:pt x="1712" y="1097"/>
                    <a:pt x="1704" y="979"/>
                  </a:cubicBezTo>
                  <a:cubicBezTo>
                    <a:pt x="1683" y="654"/>
                    <a:pt x="859" y="134"/>
                    <a:pt x="859" y="134"/>
                  </a:cubicBezTo>
                  <a:cubicBezTo>
                    <a:pt x="766" y="41"/>
                    <a:pt x="657" y="1"/>
                    <a:pt x="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9"/>
            <p:cNvSpPr/>
            <p:nvPr/>
          </p:nvSpPr>
          <p:spPr>
            <a:xfrm>
              <a:off x="2840766" y="3686779"/>
              <a:ext cx="19545" cy="30829"/>
            </a:xfrm>
            <a:custGeom>
              <a:avLst/>
              <a:gdLst/>
              <a:ahLst/>
              <a:cxnLst/>
              <a:rect l="l" t="t" r="r" b="b"/>
              <a:pathLst>
                <a:path w="478" h="754" extrusionOk="0">
                  <a:moveTo>
                    <a:pt x="348" y="0"/>
                  </a:moveTo>
                  <a:cubicBezTo>
                    <a:pt x="326" y="0"/>
                    <a:pt x="304" y="22"/>
                    <a:pt x="304" y="44"/>
                  </a:cubicBezTo>
                  <a:cubicBezTo>
                    <a:pt x="348" y="326"/>
                    <a:pt x="370" y="629"/>
                    <a:pt x="283" y="672"/>
                  </a:cubicBezTo>
                  <a:cubicBezTo>
                    <a:pt x="174" y="499"/>
                    <a:pt x="109" y="304"/>
                    <a:pt x="88" y="87"/>
                  </a:cubicBezTo>
                  <a:cubicBezTo>
                    <a:pt x="66" y="65"/>
                    <a:pt x="44" y="44"/>
                    <a:pt x="23" y="44"/>
                  </a:cubicBezTo>
                  <a:cubicBezTo>
                    <a:pt x="1" y="65"/>
                    <a:pt x="1" y="87"/>
                    <a:pt x="1" y="109"/>
                  </a:cubicBezTo>
                  <a:cubicBezTo>
                    <a:pt x="23" y="195"/>
                    <a:pt x="109" y="672"/>
                    <a:pt x="261" y="737"/>
                  </a:cubicBezTo>
                  <a:cubicBezTo>
                    <a:pt x="261" y="748"/>
                    <a:pt x="267" y="754"/>
                    <a:pt x="275" y="754"/>
                  </a:cubicBezTo>
                  <a:cubicBezTo>
                    <a:pt x="283" y="754"/>
                    <a:pt x="294" y="748"/>
                    <a:pt x="304" y="737"/>
                  </a:cubicBezTo>
                  <a:lnTo>
                    <a:pt x="326" y="737"/>
                  </a:lnTo>
                  <a:cubicBezTo>
                    <a:pt x="478" y="651"/>
                    <a:pt x="413" y="130"/>
                    <a:pt x="391" y="22"/>
                  </a:cubicBezTo>
                  <a:cubicBezTo>
                    <a:pt x="391" y="0"/>
                    <a:pt x="370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9"/>
            <p:cNvSpPr/>
            <p:nvPr/>
          </p:nvSpPr>
          <p:spPr>
            <a:xfrm>
              <a:off x="2964005" y="4239921"/>
              <a:ext cx="37292" cy="33732"/>
            </a:xfrm>
            <a:custGeom>
              <a:avLst/>
              <a:gdLst/>
              <a:ahLst/>
              <a:cxnLst/>
              <a:rect l="l" t="t" r="r" b="b"/>
              <a:pathLst>
                <a:path w="912" h="825" extrusionOk="0">
                  <a:moveTo>
                    <a:pt x="174" y="1"/>
                  </a:moveTo>
                  <a:lnTo>
                    <a:pt x="1" y="738"/>
                  </a:lnTo>
                  <a:lnTo>
                    <a:pt x="738" y="825"/>
                  </a:lnTo>
                  <a:lnTo>
                    <a:pt x="911" y="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9"/>
            <p:cNvSpPr/>
            <p:nvPr/>
          </p:nvSpPr>
          <p:spPr>
            <a:xfrm>
              <a:off x="2827477" y="4290459"/>
              <a:ext cx="33734" cy="33732"/>
            </a:xfrm>
            <a:custGeom>
              <a:avLst/>
              <a:gdLst/>
              <a:ahLst/>
              <a:cxnLst/>
              <a:rect l="l" t="t" r="r" b="b"/>
              <a:pathLst>
                <a:path w="825" h="825" extrusionOk="0">
                  <a:moveTo>
                    <a:pt x="1" y="1"/>
                  </a:moveTo>
                  <a:lnTo>
                    <a:pt x="1" y="825"/>
                  </a:lnTo>
                  <a:lnTo>
                    <a:pt x="825" y="825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9"/>
            <p:cNvSpPr/>
            <p:nvPr/>
          </p:nvSpPr>
          <p:spPr>
            <a:xfrm>
              <a:off x="2608517" y="4292258"/>
              <a:ext cx="39950" cy="31933"/>
            </a:xfrm>
            <a:custGeom>
              <a:avLst/>
              <a:gdLst/>
              <a:ahLst/>
              <a:cxnLst/>
              <a:rect l="l" t="t" r="r" b="b"/>
              <a:pathLst>
                <a:path w="977" h="781" extrusionOk="0">
                  <a:moveTo>
                    <a:pt x="1" y="0"/>
                  </a:moveTo>
                  <a:lnTo>
                    <a:pt x="87" y="781"/>
                  </a:lnTo>
                  <a:lnTo>
                    <a:pt x="976" y="781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9"/>
            <p:cNvSpPr/>
            <p:nvPr/>
          </p:nvSpPr>
          <p:spPr>
            <a:xfrm>
              <a:off x="2459599" y="4279828"/>
              <a:ext cx="44366" cy="47021"/>
            </a:xfrm>
            <a:custGeom>
              <a:avLst/>
              <a:gdLst/>
              <a:ahLst/>
              <a:cxnLst/>
              <a:rect l="l" t="t" r="r" b="b"/>
              <a:pathLst>
                <a:path w="1085" h="1150" extrusionOk="0">
                  <a:moveTo>
                    <a:pt x="304" y="1"/>
                  </a:moveTo>
                  <a:lnTo>
                    <a:pt x="0" y="846"/>
                  </a:lnTo>
                  <a:lnTo>
                    <a:pt x="911" y="1150"/>
                  </a:lnTo>
                  <a:lnTo>
                    <a:pt x="1084" y="261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9"/>
            <p:cNvSpPr/>
            <p:nvPr/>
          </p:nvSpPr>
          <p:spPr>
            <a:xfrm>
              <a:off x="2837658" y="4213629"/>
              <a:ext cx="8505" cy="13043"/>
            </a:xfrm>
            <a:custGeom>
              <a:avLst/>
              <a:gdLst/>
              <a:ahLst/>
              <a:cxnLst/>
              <a:rect l="l" t="t" r="r" b="b"/>
              <a:pathLst>
                <a:path w="208" h="319" extrusionOk="0">
                  <a:moveTo>
                    <a:pt x="47" y="1"/>
                  </a:moveTo>
                  <a:cubicBezTo>
                    <a:pt x="18" y="1"/>
                    <a:pt x="1" y="42"/>
                    <a:pt x="34" y="59"/>
                  </a:cubicBezTo>
                  <a:cubicBezTo>
                    <a:pt x="34" y="80"/>
                    <a:pt x="142" y="167"/>
                    <a:pt x="99" y="275"/>
                  </a:cubicBezTo>
                  <a:cubicBezTo>
                    <a:pt x="77" y="297"/>
                    <a:pt x="99" y="319"/>
                    <a:pt x="120" y="319"/>
                  </a:cubicBezTo>
                  <a:cubicBezTo>
                    <a:pt x="142" y="319"/>
                    <a:pt x="164" y="319"/>
                    <a:pt x="164" y="297"/>
                  </a:cubicBezTo>
                  <a:cubicBezTo>
                    <a:pt x="207" y="189"/>
                    <a:pt x="164" y="80"/>
                    <a:pt x="77" y="15"/>
                  </a:cubicBezTo>
                  <a:cubicBezTo>
                    <a:pt x="67" y="5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9"/>
            <p:cNvSpPr/>
            <p:nvPr/>
          </p:nvSpPr>
          <p:spPr>
            <a:xfrm>
              <a:off x="2841829" y="4196906"/>
              <a:ext cx="7851" cy="13820"/>
            </a:xfrm>
            <a:custGeom>
              <a:avLst/>
              <a:gdLst/>
              <a:ahLst/>
              <a:cxnLst/>
              <a:rect l="l" t="t" r="r" b="b"/>
              <a:pathLst>
                <a:path w="192" h="338" extrusionOk="0">
                  <a:moveTo>
                    <a:pt x="67" y="0"/>
                  </a:moveTo>
                  <a:cubicBezTo>
                    <a:pt x="40" y="0"/>
                    <a:pt x="1" y="60"/>
                    <a:pt x="18" y="77"/>
                  </a:cubicBezTo>
                  <a:cubicBezTo>
                    <a:pt x="83" y="121"/>
                    <a:pt x="105" y="207"/>
                    <a:pt x="83" y="272"/>
                  </a:cubicBezTo>
                  <a:cubicBezTo>
                    <a:pt x="83" y="294"/>
                    <a:pt x="83" y="316"/>
                    <a:pt x="105" y="337"/>
                  </a:cubicBezTo>
                  <a:lnTo>
                    <a:pt x="127" y="337"/>
                  </a:lnTo>
                  <a:cubicBezTo>
                    <a:pt x="148" y="316"/>
                    <a:pt x="148" y="316"/>
                    <a:pt x="170" y="294"/>
                  </a:cubicBezTo>
                  <a:cubicBezTo>
                    <a:pt x="192" y="207"/>
                    <a:pt x="170" y="77"/>
                    <a:pt x="83" y="12"/>
                  </a:cubicBezTo>
                  <a:cubicBezTo>
                    <a:pt x="79" y="4"/>
                    <a:pt x="73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9"/>
            <p:cNvSpPr/>
            <p:nvPr/>
          </p:nvSpPr>
          <p:spPr>
            <a:xfrm>
              <a:off x="2828377" y="4203612"/>
              <a:ext cx="8014" cy="13329"/>
            </a:xfrm>
            <a:custGeom>
              <a:avLst/>
              <a:gdLst/>
              <a:ahLst/>
              <a:cxnLst/>
              <a:rect l="l" t="t" r="r" b="b"/>
              <a:pathLst>
                <a:path w="196" h="326" extrusionOk="0">
                  <a:moveTo>
                    <a:pt x="0" y="0"/>
                  </a:moveTo>
                  <a:cubicBezTo>
                    <a:pt x="0" y="22"/>
                    <a:pt x="0" y="43"/>
                    <a:pt x="0" y="65"/>
                  </a:cubicBezTo>
                  <a:cubicBezTo>
                    <a:pt x="0" y="65"/>
                    <a:pt x="109" y="173"/>
                    <a:pt x="87" y="260"/>
                  </a:cubicBezTo>
                  <a:cubicBezTo>
                    <a:pt x="65" y="282"/>
                    <a:pt x="87" y="304"/>
                    <a:pt x="109" y="325"/>
                  </a:cubicBezTo>
                  <a:cubicBezTo>
                    <a:pt x="131" y="325"/>
                    <a:pt x="152" y="325"/>
                    <a:pt x="152" y="304"/>
                  </a:cubicBezTo>
                  <a:cubicBezTo>
                    <a:pt x="196" y="195"/>
                    <a:pt x="152" y="87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9"/>
            <p:cNvSpPr/>
            <p:nvPr/>
          </p:nvSpPr>
          <p:spPr>
            <a:xfrm>
              <a:off x="2832793" y="4233051"/>
              <a:ext cx="8014" cy="13125"/>
            </a:xfrm>
            <a:custGeom>
              <a:avLst/>
              <a:gdLst/>
              <a:ahLst/>
              <a:cxnLst/>
              <a:rect l="l" t="t" r="r" b="b"/>
              <a:pathLst>
                <a:path w="196" h="321" extrusionOk="0">
                  <a:moveTo>
                    <a:pt x="44" y="1"/>
                  </a:moveTo>
                  <a:cubicBezTo>
                    <a:pt x="33" y="1"/>
                    <a:pt x="23" y="6"/>
                    <a:pt x="23" y="17"/>
                  </a:cubicBezTo>
                  <a:cubicBezTo>
                    <a:pt x="1" y="17"/>
                    <a:pt x="1" y="61"/>
                    <a:pt x="23" y="61"/>
                  </a:cubicBezTo>
                  <a:cubicBezTo>
                    <a:pt x="66" y="126"/>
                    <a:pt x="109" y="191"/>
                    <a:pt x="88" y="277"/>
                  </a:cubicBezTo>
                  <a:cubicBezTo>
                    <a:pt x="66" y="299"/>
                    <a:pt x="88" y="321"/>
                    <a:pt x="109" y="321"/>
                  </a:cubicBezTo>
                  <a:cubicBezTo>
                    <a:pt x="131" y="321"/>
                    <a:pt x="153" y="321"/>
                    <a:pt x="153" y="299"/>
                  </a:cubicBezTo>
                  <a:cubicBezTo>
                    <a:pt x="196" y="191"/>
                    <a:pt x="153" y="82"/>
                    <a:pt x="66" y="17"/>
                  </a:cubicBezTo>
                  <a:cubicBezTo>
                    <a:pt x="66" y="6"/>
                    <a:pt x="5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9"/>
            <p:cNvSpPr/>
            <p:nvPr/>
          </p:nvSpPr>
          <p:spPr>
            <a:xfrm>
              <a:off x="2843178" y="4240248"/>
              <a:ext cx="8301" cy="13043"/>
            </a:xfrm>
            <a:custGeom>
              <a:avLst/>
              <a:gdLst/>
              <a:ahLst/>
              <a:cxnLst/>
              <a:rect l="l" t="t" r="r" b="b"/>
              <a:pathLst>
                <a:path w="203" h="319" extrusionOk="0">
                  <a:moveTo>
                    <a:pt x="71" y="0"/>
                  </a:moveTo>
                  <a:cubicBezTo>
                    <a:pt x="40" y="0"/>
                    <a:pt x="0" y="46"/>
                    <a:pt x="50" y="80"/>
                  </a:cubicBezTo>
                  <a:cubicBezTo>
                    <a:pt x="50" y="80"/>
                    <a:pt x="137" y="166"/>
                    <a:pt x="94" y="275"/>
                  </a:cubicBezTo>
                  <a:cubicBezTo>
                    <a:pt x="94" y="296"/>
                    <a:pt x="94" y="318"/>
                    <a:pt x="115" y="318"/>
                  </a:cubicBezTo>
                  <a:lnTo>
                    <a:pt x="137" y="318"/>
                  </a:lnTo>
                  <a:cubicBezTo>
                    <a:pt x="159" y="318"/>
                    <a:pt x="159" y="318"/>
                    <a:pt x="180" y="296"/>
                  </a:cubicBezTo>
                  <a:cubicBezTo>
                    <a:pt x="202" y="188"/>
                    <a:pt x="180" y="80"/>
                    <a:pt x="94" y="15"/>
                  </a:cubicBezTo>
                  <a:cubicBezTo>
                    <a:pt x="89" y="5"/>
                    <a:pt x="80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9"/>
            <p:cNvSpPr/>
            <p:nvPr/>
          </p:nvSpPr>
          <p:spPr>
            <a:xfrm>
              <a:off x="2609416" y="4222748"/>
              <a:ext cx="8914" cy="12798"/>
            </a:xfrm>
            <a:custGeom>
              <a:avLst/>
              <a:gdLst/>
              <a:ahLst/>
              <a:cxnLst/>
              <a:rect l="l" t="t" r="r" b="b"/>
              <a:pathLst>
                <a:path w="218" h="313" extrusionOk="0">
                  <a:moveTo>
                    <a:pt x="46" y="0"/>
                  </a:moveTo>
                  <a:cubicBezTo>
                    <a:pt x="31" y="0"/>
                    <a:pt x="16" y="15"/>
                    <a:pt x="0" y="31"/>
                  </a:cubicBezTo>
                  <a:cubicBezTo>
                    <a:pt x="0" y="31"/>
                    <a:pt x="0" y="52"/>
                    <a:pt x="0" y="74"/>
                  </a:cubicBezTo>
                  <a:cubicBezTo>
                    <a:pt x="0" y="74"/>
                    <a:pt x="130" y="139"/>
                    <a:pt x="109" y="269"/>
                  </a:cubicBezTo>
                  <a:cubicBezTo>
                    <a:pt x="109" y="291"/>
                    <a:pt x="109" y="313"/>
                    <a:pt x="130" y="313"/>
                  </a:cubicBezTo>
                  <a:cubicBezTo>
                    <a:pt x="152" y="313"/>
                    <a:pt x="195" y="313"/>
                    <a:pt x="195" y="269"/>
                  </a:cubicBezTo>
                  <a:cubicBezTo>
                    <a:pt x="217" y="161"/>
                    <a:pt x="152" y="52"/>
                    <a:pt x="65" y="9"/>
                  </a:cubicBezTo>
                  <a:cubicBezTo>
                    <a:pt x="59" y="3"/>
                    <a:pt x="53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9"/>
            <p:cNvSpPr/>
            <p:nvPr/>
          </p:nvSpPr>
          <p:spPr>
            <a:xfrm>
              <a:off x="2610316" y="4206269"/>
              <a:ext cx="8873" cy="12430"/>
            </a:xfrm>
            <a:custGeom>
              <a:avLst/>
              <a:gdLst/>
              <a:ahLst/>
              <a:cxnLst/>
              <a:rect l="l" t="t" r="r" b="b"/>
              <a:pathLst>
                <a:path w="217" h="304" extrusionOk="0">
                  <a:moveTo>
                    <a:pt x="65" y="0"/>
                  </a:moveTo>
                  <a:cubicBezTo>
                    <a:pt x="43" y="0"/>
                    <a:pt x="22" y="0"/>
                    <a:pt x="0" y="22"/>
                  </a:cubicBezTo>
                  <a:cubicBezTo>
                    <a:pt x="0" y="22"/>
                    <a:pt x="0" y="65"/>
                    <a:pt x="22" y="65"/>
                  </a:cubicBezTo>
                  <a:cubicBezTo>
                    <a:pt x="87" y="108"/>
                    <a:pt x="130" y="174"/>
                    <a:pt x="108" y="260"/>
                  </a:cubicBezTo>
                  <a:cubicBezTo>
                    <a:pt x="108" y="282"/>
                    <a:pt x="130" y="304"/>
                    <a:pt x="152" y="304"/>
                  </a:cubicBezTo>
                  <a:cubicBezTo>
                    <a:pt x="173" y="304"/>
                    <a:pt x="195" y="304"/>
                    <a:pt x="195" y="282"/>
                  </a:cubicBezTo>
                  <a:cubicBezTo>
                    <a:pt x="217" y="152"/>
                    <a:pt x="152" y="65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9"/>
            <p:cNvSpPr/>
            <p:nvPr/>
          </p:nvSpPr>
          <p:spPr>
            <a:xfrm>
              <a:off x="2597886" y="4214447"/>
              <a:ext cx="8014" cy="13125"/>
            </a:xfrm>
            <a:custGeom>
              <a:avLst/>
              <a:gdLst/>
              <a:ahLst/>
              <a:cxnLst/>
              <a:rect l="l" t="t" r="r" b="b"/>
              <a:pathLst>
                <a:path w="196" h="321" extrusionOk="0">
                  <a:moveTo>
                    <a:pt x="33" y="1"/>
                  </a:moveTo>
                  <a:cubicBezTo>
                    <a:pt x="22" y="1"/>
                    <a:pt x="11" y="6"/>
                    <a:pt x="0" y="17"/>
                  </a:cubicBezTo>
                  <a:cubicBezTo>
                    <a:pt x="0" y="39"/>
                    <a:pt x="0" y="60"/>
                    <a:pt x="0" y="82"/>
                  </a:cubicBezTo>
                  <a:cubicBezTo>
                    <a:pt x="66" y="125"/>
                    <a:pt x="109" y="190"/>
                    <a:pt x="109" y="255"/>
                  </a:cubicBezTo>
                  <a:cubicBezTo>
                    <a:pt x="109" y="277"/>
                    <a:pt x="109" y="320"/>
                    <a:pt x="131" y="320"/>
                  </a:cubicBezTo>
                  <a:cubicBezTo>
                    <a:pt x="152" y="320"/>
                    <a:pt x="196" y="299"/>
                    <a:pt x="196" y="277"/>
                  </a:cubicBezTo>
                  <a:cubicBezTo>
                    <a:pt x="196" y="169"/>
                    <a:pt x="152" y="60"/>
                    <a:pt x="66" y="17"/>
                  </a:cubicBezTo>
                  <a:cubicBezTo>
                    <a:pt x="55" y="6"/>
                    <a:pt x="44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9"/>
            <p:cNvSpPr/>
            <p:nvPr/>
          </p:nvSpPr>
          <p:spPr>
            <a:xfrm>
              <a:off x="2606759" y="4242824"/>
              <a:ext cx="8914" cy="13125"/>
            </a:xfrm>
            <a:custGeom>
              <a:avLst/>
              <a:gdLst/>
              <a:ahLst/>
              <a:cxnLst/>
              <a:rect l="l" t="t" r="r" b="b"/>
              <a:pathLst>
                <a:path w="218" h="321" extrusionOk="0">
                  <a:moveTo>
                    <a:pt x="36" y="0"/>
                  </a:moveTo>
                  <a:cubicBezTo>
                    <a:pt x="27" y="0"/>
                    <a:pt x="22" y="6"/>
                    <a:pt x="22" y="17"/>
                  </a:cubicBezTo>
                  <a:cubicBezTo>
                    <a:pt x="0" y="38"/>
                    <a:pt x="0" y="60"/>
                    <a:pt x="22" y="82"/>
                  </a:cubicBezTo>
                  <a:cubicBezTo>
                    <a:pt x="22" y="82"/>
                    <a:pt x="152" y="147"/>
                    <a:pt x="130" y="255"/>
                  </a:cubicBezTo>
                  <a:cubicBezTo>
                    <a:pt x="130" y="277"/>
                    <a:pt x="130" y="299"/>
                    <a:pt x="152" y="320"/>
                  </a:cubicBezTo>
                  <a:cubicBezTo>
                    <a:pt x="174" y="320"/>
                    <a:pt x="195" y="299"/>
                    <a:pt x="195" y="277"/>
                  </a:cubicBezTo>
                  <a:cubicBezTo>
                    <a:pt x="217" y="168"/>
                    <a:pt x="174" y="60"/>
                    <a:pt x="65" y="17"/>
                  </a:cubicBezTo>
                  <a:cubicBezTo>
                    <a:pt x="54" y="6"/>
                    <a:pt x="44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9"/>
            <p:cNvSpPr/>
            <p:nvPr/>
          </p:nvSpPr>
          <p:spPr>
            <a:xfrm>
              <a:off x="2619148" y="4247935"/>
              <a:ext cx="8914" cy="12798"/>
            </a:xfrm>
            <a:custGeom>
              <a:avLst/>
              <a:gdLst/>
              <a:ahLst/>
              <a:cxnLst/>
              <a:rect l="l" t="t" r="r" b="b"/>
              <a:pathLst>
                <a:path w="218" h="313" extrusionOk="0">
                  <a:moveTo>
                    <a:pt x="88" y="0"/>
                  </a:moveTo>
                  <a:cubicBezTo>
                    <a:pt x="66" y="0"/>
                    <a:pt x="44" y="0"/>
                    <a:pt x="22" y="22"/>
                  </a:cubicBezTo>
                  <a:cubicBezTo>
                    <a:pt x="1" y="43"/>
                    <a:pt x="1" y="65"/>
                    <a:pt x="22" y="87"/>
                  </a:cubicBezTo>
                  <a:cubicBezTo>
                    <a:pt x="22" y="87"/>
                    <a:pt x="153" y="152"/>
                    <a:pt x="131" y="260"/>
                  </a:cubicBezTo>
                  <a:cubicBezTo>
                    <a:pt x="109" y="282"/>
                    <a:pt x="131" y="304"/>
                    <a:pt x="153" y="304"/>
                  </a:cubicBezTo>
                  <a:cubicBezTo>
                    <a:pt x="159" y="310"/>
                    <a:pt x="167" y="313"/>
                    <a:pt x="176" y="313"/>
                  </a:cubicBezTo>
                  <a:cubicBezTo>
                    <a:pt x="196" y="313"/>
                    <a:pt x="218" y="297"/>
                    <a:pt x="218" y="282"/>
                  </a:cubicBezTo>
                  <a:cubicBezTo>
                    <a:pt x="218" y="174"/>
                    <a:pt x="174" y="65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9"/>
            <p:cNvSpPr/>
            <p:nvPr/>
          </p:nvSpPr>
          <p:spPr>
            <a:xfrm>
              <a:off x="2740874" y="4150620"/>
              <a:ext cx="13943" cy="6910"/>
            </a:xfrm>
            <a:custGeom>
              <a:avLst/>
              <a:gdLst/>
              <a:ahLst/>
              <a:cxnLst/>
              <a:rect l="l" t="t" r="r" b="b"/>
              <a:pathLst>
                <a:path w="341" h="169" extrusionOk="0">
                  <a:moveTo>
                    <a:pt x="308" y="1"/>
                  </a:moveTo>
                  <a:cubicBezTo>
                    <a:pt x="298" y="1"/>
                    <a:pt x="287" y="6"/>
                    <a:pt x="276" y="17"/>
                  </a:cubicBezTo>
                  <a:cubicBezTo>
                    <a:pt x="276" y="17"/>
                    <a:pt x="201" y="92"/>
                    <a:pt x="113" y="92"/>
                  </a:cubicBezTo>
                  <a:cubicBezTo>
                    <a:pt x="95" y="92"/>
                    <a:pt x="77" y="89"/>
                    <a:pt x="59" y="82"/>
                  </a:cubicBezTo>
                  <a:cubicBezTo>
                    <a:pt x="53" y="79"/>
                    <a:pt x="47" y="78"/>
                    <a:pt x="42" y="78"/>
                  </a:cubicBezTo>
                  <a:cubicBezTo>
                    <a:pt x="11" y="78"/>
                    <a:pt x="0" y="128"/>
                    <a:pt x="37" y="147"/>
                  </a:cubicBezTo>
                  <a:cubicBezTo>
                    <a:pt x="59" y="169"/>
                    <a:pt x="102" y="169"/>
                    <a:pt x="124" y="169"/>
                  </a:cubicBezTo>
                  <a:cubicBezTo>
                    <a:pt x="211" y="169"/>
                    <a:pt x="276" y="125"/>
                    <a:pt x="341" y="82"/>
                  </a:cubicBezTo>
                  <a:cubicBezTo>
                    <a:pt x="341" y="60"/>
                    <a:pt x="341" y="39"/>
                    <a:pt x="341" y="17"/>
                  </a:cubicBezTo>
                  <a:cubicBezTo>
                    <a:pt x="330" y="6"/>
                    <a:pt x="319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9"/>
            <p:cNvSpPr/>
            <p:nvPr/>
          </p:nvSpPr>
          <p:spPr>
            <a:xfrm>
              <a:off x="2756821" y="4155936"/>
              <a:ext cx="13984" cy="6051"/>
            </a:xfrm>
            <a:custGeom>
              <a:avLst/>
              <a:gdLst/>
              <a:ahLst/>
              <a:cxnLst/>
              <a:rect l="l" t="t" r="r" b="b"/>
              <a:pathLst>
                <a:path w="342" h="148" extrusionOk="0">
                  <a:moveTo>
                    <a:pt x="309" y="1"/>
                  </a:moveTo>
                  <a:cubicBezTo>
                    <a:pt x="298" y="1"/>
                    <a:pt x="287" y="6"/>
                    <a:pt x="276" y="17"/>
                  </a:cubicBezTo>
                  <a:cubicBezTo>
                    <a:pt x="244" y="49"/>
                    <a:pt x="189" y="69"/>
                    <a:pt x="137" y="69"/>
                  </a:cubicBezTo>
                  <a:cubicBezTo>
                    <a:pt x="117" y="69"/>
                    <a:pt x="98" y="66"/>
                    <a:pt x="81" y="60"/>
                  </a:cubicBezTo>
                  <a:cubicBezTo>
                    <a:pt x="72" y="57"/>
                    <a:pt x="64" y="56"/>
                    <a:pt x="56" y="56"/>
                  </a:cubicBezTo>
                  <a:cubicBezTo>
                    <a:pt x="11" y="56"/>
                    <a:pt x="0" y="107"/>
                    <a:pt x="38" y="125"/>
                  </a:cubicBezTo>
                  <a:cubicBezTo>
                    <a:pt x="59" y="147"/>
                    <a:pt x="103" y="147"/>
                    <a:pt x="124" y="147"/>
                  </a:cubicBezTo>
                  <a:cubicBezTo>
                    <a:pt x="211" y="147"/>
                    <a:pt x="276" y="125"/>
                    <a:pt x="341" y="60"/>
                  </a:cubicBezTo>
                  <a:cubicBezTo>
                    <a:pt x="341" y="39"/>
                    <a:pt x="341" y="17"/>
                    <a:pt x="341" y="17"/>
                  </a:cubicBezTo>
                  <a:cubicBezTo>
                    <a:pt x="330" y="6"/>
                    <a:pt x="320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9"/>
            <p:cNvSpPr/>
            <p:nvPr/>
          </p:nvSpPr>
          <p:spPr>
            <a:xfrm>
              <a:off x="2751260" y="4141543"/>
              <a:ext cx="14230" cy="6256"/>
            </a:xfrm>
            <a:custGeom>
              <a:avLst/>
              <a:gdLst/>
              <a:ahLst/>
              <a:cxnLst/>
              <a:rect l="l" t="t" r="r" b="b"/>
              <a:pathLst>
                <a:path w="348" h="153" extrusionOk="0">
                  <a:moveTo>
                    <a:pt x="282" y="0"/>
                  </a:moveTo>
                  <a:cubicBezTo>
                    <a:pt x="282" y="18"/>
                    <a:pt x="212" y="77"/>
                    <a:pt x="128" y="77"/>
                  </a:cubicBezTo>
                  <a:cubicBezTo>
                    <a:pt x="108" y="77"/>
                    <a:pt x="86" y="74"/>
                    <a:pt x="65" y="65"/>
                  </a:cubicBezTo>
                  <a:cubicBezTo>
                    <a:pt x="59" y="59"/>
                    <a:pt x="53" y="56"/>
                    <a:pt x="47" y="56"/>
                  </a:cubicBezTo>
                  <a:cubicBezTo>
                    <a:pt x="33" y="56"/>
                    <a:pt x="22" y="72"/>
                    <a:pt x="22" y="87"/>
                  </a:cubicBezTo>
                  <a:cubicBezTo>
                    <a:pt x="0" y="109"/>
                    <a:pt x="22" y="131"/>
                    <a:pt x="44" y="131"/>
                  </a:cubicBezTo>
                  <a:cubicBezTo>
                    <a:pt x="65" y="152"/>
                    <a:pt x="87" y="152"/>
                    <a:pt x="130" y="152"/>
                  </a:cubicBezTo>
                  <a:cubicBezTo>
                    <a:pt x="195" y="152"/>
                    <a:pt x="282" y="109"/>
                    <a:pt x="325" y="65"/>
                  </a:cubicBezTo>
                  <a:cubicBezTo>
                    <a:pt x="347" y="44"/>
                    <a:pt x="347" y="22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9"/>
            <p:cNvSpPr/>
            <p:nvPr/>
          </p:nvSpPr>
          <p:spPr>
            <a:xfrm>
              <a:off x="2721984" y="4145100"/>
              <a:ext cx="13330" cy="6215"/>
            </a:xfrm>
            <a:custGeom>
              <a:avLst/>
              <a:gdLst/>
              <a:ahLst/>
              <a:cxnLst/>
              <a:rect l="l" t="t" r="r" b="b"/>
              <a:pathLst>
                <a:path w="326" h="152" extrusionOk="0">
                  <a:moveTo>
                    <a:pt x="261" y="0"/>
                  </a:moveTo>
                  <a:cubicBezTo>
                    <a:pt x="261" y="0"/>
                    <a:pt x="186" y="75"/>
                    <a:pt x="110" y="75"/>
                  </a:cubicBezTo>
                  <a:cubicBezTo>
                    <a:pt x="95" y="75"/>
                    <a:pt x="80" y="72"/>
                    <a:pt x="66" y="65"/>
                  </a:cubicBezTo>
                  <a:cubicBezTo>
                    <a:pt x="59" y="59"/>
                    <a:pt x="53" y="56"/>
                    <a:pt x="47" y="56"/>
                  </a:cubicBezTo>
                  <a:cubicBezTo>
                    <a:pt x="31" y="56"/>
                    <a:pt x="16" y="72"/>
                    <a:pt x="1" y="87"/>
                  </a:cubicBezTo>
                  <a:cubicBezTo>
                    <a:pt x="1" y="109"/>
                    <a:pt x="1" y="130"/>
                    <a:pt x="22" y="130"/>
                  </a:cubicBezTo>
                  <a:cubicBezTo>
                    <a:pt x="66" y="152"/>
                    <a:pt x="87" y="152"/>
                    <a:pt x="109" y="152"/>
                  </a:cubicBezTo>
                  <a:cubicBezTo>
                    <a:pt x="196" y="152"/>
                    <a:pt x="261" y="109"/>
                    <a:pt x="326" y="65"/>
                  </a:cubicBezTo>
                  <a:cubicBezTo>
                    <a:pt x="326" y="44"/>
                    <a:pt x="326" y="22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9"/>
            <p:cNvSpPr/>
            <p:nvPr/>
          </p:nvSpPr>
          <p:spPr>
            <a:xfrm>
              <a:off x="2714010" y="4155936"/>
              <a:ext cx="14230" cy="6910"/>
            </a:xfrm>
            <a:custGeom>
              <a:avLst/>
              <a:gdLst/>
              <a:ahLst/>
              <a:cxnLst/>
              <a:rect l="l" t="t" r="r" b="b"/>
              <a:pathLst>
                <a:path w="348" h="169" extrusionOk="0">
                  <a:moveTo>
                    <a:pt x="296" y="1"/>
                  </a:moveTo>
                  <a:cubicBezTo>
                    <a:pt x="288" y="1"/>
                    <a:pt x="282" y="6"/>
                    <a:pt x="282" y="17"/>
                  </a:cubicBezTo>
                  <a:cubicBezTo>
                    <a:pt x="282" y="17"/>
                    <a:pt x="213" y="72"/>
                    <a:pt x="130" y="72"/>
                  </a:cubicBezTo>
                  <a:cubicBezTo>
                    <a:pt x="109" y="72"/>
                    <a:pt x="87" y="69"/>
                    <a:pt x="66" y="60"/>
                  </a:cubicBezTo>
                  <a:cubicBezTo>
                    <a:pt x="44" y="60"/>
                    <a:pt x="22" y="60"/>
                    <a:pt x="22" y="82"/>
                  </a:cubicBezTo>
                  <a:cubicBezTo>
                    <a:pt x="1" y="104"/>
                    <a:pt x="22" y="125"/>
                    <a:pt x="44" y="147"/>
                  </a:cubicBezTo>
                  <a:cubicBezTo>
                    <a:pt x="66" y="147"/>
                    <a:pt x="87" y="169"/>
                    <a:pt x="131" y="169"/>
                  </a:cubicBezTo>
                  <a:cubicBezTo>
                    <a:pt x="196" y="147"/>
                    <a:pt x="282" y="125"/>
                    <a:pt x="326" y="60"/>
                  </a:cubicBezTo>
                  <a:cubicBezTo>
                    <a:pt x="348" y="39"/>
                    <a:pt x="348" y="17"/>
                    <a:pt x="326" y="17"/>
                  </a:cubicBezTo>
                  <a:cubicBezTo>
                    <a:pt x="315" y="6"/>
                    <a:pt x="304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9"/>
            <p:cNvSpPr/>
            <p:nvPr/>
          </p:nvSpPr>
          <p:spPr>
            <a:xfrm>
              <a:off x="2684775" y="4157735"/>
              <a:ext cx="13330" cy="6010"/>
            </a:xfrm>
            <a:custGeom>
              <a:avLst/>
              <a:gdLst/>
              <a:ahLst/>
              <a:cxnLst/>
              <a:rect l="l" t="t" r="r" b="b"/>
              <a:pathLst>
                <a:path w="326" h="147" extrusionOk="0">
                  <a:moveTo>
                    <a:pt x="290" y="0"/>
                  </a:moveTo>
                  <a:cubicBezTo>
                    <a:pt x="282" y="0"/>
                    <a:pt x="271" y="6"/>
                    <a:pt x="260" y="16"/>
                  </a:cubicBezTo>
                  <a:cubicBezTo>
                    <a:pt x="260" y="16"/>
                    <a:pt x="191" y="72"/>
                    <a:pt x="108" y="72"/>
                  </a:cubicBezTo>
                  <a:cubicBezTo>
                    <a:pt x="87" y="72"/>
                    <a:pt x="65" y="68"/>
                    <a:pt x="44" y="60"/>
                  </a:cubicBezTo>
                  <a:cubicBezTo>
                    <a:pt x="44" y="60"/>
                    <a:pt x="0" y="60"/>
                    <a:pt x="0" y="81"/>
                  </a:cubicBezTo>
                  <a:cubicBezTo>
                    <a:pt x="0" y="103"/>
                    <a:pt x="0" y="125"/>
                    <a:pt x="22" y="125"/>
                  </a:cubicBezTo>
                  <a:cubicBezTo>
                    <a:pt x="44" y="146"/>
                    <a:pt x="87" y="146"/>
                    <a:pt x="109" y="146"/>
                  </a:cubicBezTo>
                  <a:cubicBezTo>
                    <a:pt x="195" y="146"/>
                    <a:pt x="260" y="125"/>
                    <a:pt x="304" y="60"/>
                  </a:cubicBezTo>
                  <a:cubicBezTo>
                    <a:pt x="325" y="38"/>
                    <a:pt x="325" y="16"/>
                    <a:pt x="304" y="16"/>
                  </a:cubicBezTo>
                  <a:cubicBezTo>
                    <a:pt x="304" y="6"/>
                    <a:pt x="298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9"/>
            <p:cNvSpPr/>
            <p:nvPr/>
          </p:nvSpPr>
          <p:spPr>
            <a:xfrm>
              <a:off x="2696305" y="4147962"/>
              <a:ext cx="14189" cy="6910"/>
            </a:xfrm>
            <a:custGeom>
              <a:avLst/>
              <a:gdLst/>
              <a:ahLst/>
              <a:cxnLst/>
              <a:rect l="l" t="t" r="r" b="b"/>
              <a:pathLst>
                <a:path w="347" h="169" extrusionOk="0">
                  <a:moveTo>
                    <a:pt x="295" y="1"/>
                  </a:moveTo>
                  <a:cubicBezTo>
                    <a:pt x="287" y="1"/>
                    <a:pt x="282" y="6"/>
                    <a:pt x="282" y="17"/>
                  </a:cubicBezTo>
                  <a:cubicBezTo>
                    <a:pt x="233" y="66"/>
                    <a:pt x="172" y="90"/>
                    <a:pt x="117" y="90"/>
                  </a:cubicBezTo>
                  <a:cubicBezTo>
                    <a:pt x="99" y="90"/>
                    <a:pt x="81" y="87"/>
                    <a:pt x="65" y="82"/>
                  </a:cubicBezTo>
                  <a:cubicBezTo>
                    <a:pt x="59" y="76"/>
                    <a:pt x="52" y="73"/>
                    <a:pt x="47" y="73"/>
                  </a:cubicBezTo>
                  <a:cubicBezTo>
                    <a:pt x="33" y="73"/>
                    <a:pt x="22" y="88"/>
                    <a:pt x="22" y="104"/>
                  </a:cubicBezTo>
                  <a:cubicBezTo>
                    <a:pt x="0" y="125"/>
                    <a:pt x="22" y="147"/>
                    <a:pt x="43" y="147"/>
                  </a:cubicBezTo>
                  <a:cubicBezTo>
                    <a:pt x="65" y="169"/>
                    <a:pt x="87" y="169"/>
                    <a:pt x="130" y="169"/>
                  </a:cubicBezTo>
                  <a:cubicBezTo>
                    <a:pt x="195" y="169"/>
                    <a:pt x="282" y="125"/>
                    <a:pt x="325" y="82"/>
                  </a:cubicBezTo>
                  <a:cubicBezTo>
                    <a:pt x="347" y="60"/>
                    <a:pt x="347" y="39"/>
                    <a:pt x="325" y="17"/>
                  </a:cubicBezTo>
                  <a:cubicBezTo>
                    <a:pt x="314" y="6"/>
                    <a:pt x="304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9"/>
            <p:cNvSpPr/>
            <p:nvPr/>
          </p:nvSpPr>
          <p:spPr>
            <a:xfrm>
              <a:off x="2711352" y="4132956"/>
              <a:ext cx="14680" cy="6869"/>
            </a:xfrm>
            <a:custGeom>
              <a:avLst/>
              <a:gdLst/>
              <a:ahLst/>
              <a:cxnLst/>
              <a:rect l="l" t="t" r="r" b="b"/>
              <a:pathLst>
                <a:path w="359" h="168" extrusionOk="0">
                  <a:moveTo>
                    <a:pt x="303" y="1"/>
                  </a:moveTo>
                  <a:cubicBezTo>
                    <a:pt x="295" y="1"/>
                    <a:pt x="288" y="5"/>
                    <a:pt x="282" y="15"/>
                  </a:cubicBezTo>
                  <a:cubicBezTo>
                    <a:pt x="235" y="47"/>
                    <a:pt x="187" y="67"/>
                    <a:pt x="131" y="67"/>
                  </a:cubicBezTo>
                  <a:cubicBezTo>
                    <a:pt x="111" y="67"/>
                    <a:pt x="89" y="64"/>
                    <a:pt x="66" y="59"/>
                  </a:cubicBezTo>
                  <a:cubicBezTo>
                    <a:pt x="44" y="59"/>
                    <a:pt x="22" y="59"/>
                    <a:pt x="22" y="80"/>
                  </a:cubicBezTo>
                  <a:cubicBezTo>
                    <a:pt x="1" y="102"/>
                    <a:pt x="22" y="124"/>
                    <a:pt x="44" y="145"/>
                  </a:cubicBezTo>
                  <a:cubicBezTo>
                    <a:pt x="66" y="145"/>
                    <a:pt x="87" y="167"/>
                    <a:pt x="131" y="167"/>
                  </a:cubicBezTo>
                  <a:cubicBezTo>
                    <a:pt x="196" y="145"/>
                    <a:pt x="282" y="124"/>
                    <a:pt x="326" y="59"/>
                  </a:cubicBezTo>
                  <a:cubicBezTo>
                    <a:pt x="359" y="42"/>
                    <a:pt x="329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9"/>
            <p:cNvSpPr/>
            <p:nvPr/>
          </p:nvSpPr>
          <p:spPr>
            <a:xfrm>
              <a:off x="2736172" y="4131116"/>
              <a:ext cx="13330" cy="6910"/>
            </a:xfrm>
            <a:custGeom>
              <a:avLst/>
              <a:gdLst/>
              <a:ahLst/>
              <a:cxnLst/>
              <a:rect l="l" t="t" r="r" b="b"/>
              <a:pathLst>
                <a:path w="326" h="169" extrusionOk="0">
                  <a:moveTo>
                    <a:pt x="293" y="1"/>
                  </a:moveTo>
                  <a:cubicBezTo>
                    <a:pt x="282" y="1"/>
                    <a:pt x="272" y="6"/>
                    <a:pt x="261" y="17"/>
                  </a:cubicBezTo>
                  <a:cubicBezTo>
                    <a:pt x="261" y="17"/>
                    <a:pt x="197" y="81"/>
                    <a:pt x="128" y="81"/>
                  </a:cubicBezTo>
                  <a:cubicBezTo>
                    <a:pt x="107" y="81"/>
                    <a:pt x="86" y="75"/>
                    <a:pt x="66" y="60"/>
                  </a:cubicBezTo>
                  <a:cubicBezTo>
                    <a:pt x="44" y="60"/>
                    <a:pt x="22" y="60"/>
                    <a:pt x="1" y="82"/>
                  </a:cubicBezTo>
                  <a:cubicBezTo>
                    <a:pt x="1" y="104"/>
                    <a:pt x="1" y="125"/>
                    <a:pt x="22" y="147"/>
                  </a:cubicBezTo>
                  <a:cubicBezTo>
                    <a:pt x="44" y="147"/>
                    <a:pt x="87" y="169"/>
                    <a:pt x="109" y="169"/>
                  </a:cubicBezTo>
                  <a:cubicBezTo>
                    <a:pt x="196" y="147"/>
                    <a:pt x="261" y="125"/>
                    <a:pt x="326" y="82"/>
                  </a:cubicBezTo>
                  <a:cubicBezTo>
                    <a:pt x="326" y="60"/>
                    <a:pt x="326" y="39"/>
                    <a:pt x="326" y="17"/>
                  </a:cubicBezTo>
                  <a:cubicBezTo>
                    <a:pt x="315" y="6"/>
                    <a:pt x="304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9"/>
            <p:cNvSpPr/>
            <p:nvPr/>
          </p:nvSpPr>
          <p:spPr>
            <a:xfrm>
              <a:off x="2661713" y="4155936"/>
              <a:ext cx="14230" cy="6051"/>
            </a:xfrm>
            <a:custGeom>
              <a:avLst/>
              <a:gdLst/>
              <a:ahLst/>
              <a:cxnLst/>
              <a:rect l="l" t="t" r="r" b="b"/>
              <a:pathLst>
                <a:path w="348" h="148" extrusionOk="0">
                  <a:moveTo>
                    <a:pt x="293" y="1"/>
                  </a:moveTo>
                  <a:cubicBezTo>
                    <a:pt x="282" y="1"/>
                    <a:pt x="271" y="6"/>
                    <a:pt x="261" y="17"/>
                  </a:cubicBezTo>
                  <a:cubicBezTo>
                    <a:pt x="261" y="17"/>
                    <a:pt x="205" y="72"/>
                    <a:pt x="127" y="72"/>
                  </a:cubicBezTo>
                  <a:cubicBezTo>
                    <a:pt x="108" y="72"/>
                    <a:pt x="87" y="69"/>
                    <a:pt x="66" y="60"/>
                  </a:cubicBezTo>
                  <a:cubicBezTo>
                    <a:pt x="44" y="60"/>
                    <a:pt x="22" y="60"/>
                    <a:pt x="0" y="82"/>
                  </a:cubicBezTo>
                  <a:cubicBezTo>
                    <a:pt x="0" y="104"/>
                    <a:pt x="0" y="125"/>
                    <a:pt x="22" y="125"/>
                  </a:cubicBezTo>
                  <a:cubicBezTo>
                    <a:pt x="66" y="147"/>
                    <a:pt x="87" y="147"/>
                    <a:pt x="131" y="147"/>
                  </a:cubicBezTo>
                  <a:cubicBezTo>
                    <a:pt x="196" y="147"/>
                    <a:pt x="261" y="125"/>
                    <a:pt x="326" y="60"/>
                  </a:cubicBezTo>
                  <a:cubicBezTo>
                    <a:pt x="347" y="39"/>
                    <a:pt x="347" y="17"/>
                    <a:pt x="326" y="17"/>
                  </a:cubicBezTo>
                  <a:cubicBezTo>
                    <a:pt x="315" y="6"/>
                    <a:pt x="304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9"/>
            <p:cNvSpPr/>
            <p:nvPr/>
          </p:nvSpPr>
          <p:spPr>
            <a:xfrm>
              <a:off x="2679459" y="4143301"/>
              <a:ext cx="14189" cy="6256"/>
            </a:xfrm>
            <a:custGeom>
              <a:avLst/>
              <a:gdLst/>
              <a:ahLst/>
              <a:cxnLst/>
              <a:rect l="l" t="t" r="r" b="b"/>
              <a:pathLst>
                <a:path w="347" h="153" extrusionOk="0">
                  <a:moveTo>
                    <a:pt x="260" y="1"/>
                  </a:moveTo>
                  <a:cubicBezTo>
                    <a:pt x="228" y="50"/>
                    <a:pt x="171" y="74"/>
                    <a:pt x="117" y="74"/>
                  </a:cubicBezTo>
                  <a:cubicBezTo>
                    <a:pt x="99" y="74"/>
                    <a:pt x="81" y="71"/>
                    <a:pt x="65" y="66"/>
                  </a:cubicBezTo>
                  <a:cubicBezTo>
                    <a:pt x="43" y="66"/>
                    <a:pt x="22" y="66"/>
                    <a:pt x="0" y="88"/>
                  </a:cubicBezTo>
                  <a:cubicBezTo>
                    <a:pt x="0" y="109"/>
                    <a:pt x="0" y="131"/>
                    <a:pt x="22" y="131"/>
                  </a:cubicBezTo>
                  <a:cubicBezTo>
                    <a:pt x="43" y="153"/>
                    <a:pt x="87" y="153"/>
                    <a:pt x="108" y="153"/>
                  </a:cubicBezTo>
                  <a:cubicBezTo>
                    <a:pt x="195" y="153"/>
                    <a:pt x="260" y="109"/>
                    <a:pt x="325" y="66"/>
                  </a:cubicBezTo>
                  <a:cubicBezTo>
                    <a:pt x="347" y="44"/>
                    <a:pt x="347" y="22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9"/>
            <p:cNvSpPr/>
            <p:nvPr/>
          </p:nvSpPr>
          <p:spPr>
            <a:xfrm>
              <a:off x="2901077" y="3964454"/>
              <a:ext cx="8014" cy="13125"/>
            </a:xfrm>
            <a:custGeom>
              <a:avLst/>
              <a:gdLst/>
              <a:ahLst/>
              <a:cxnLst/>
              <a:rect l="l" t="t" r="r" b="b"/>
              <a:pathLst>
                <a:path w="196" h="321" extrusionOk="0">
                  <a:moveTo>
                    <a:pt x="54" y="1"/>
                  </a:moveTo>
                  <a:cubicBezTo>
                    <a:pt x="44" y="1"/>
                    <a:pt x="33" y="6"/>
                    <a:pt x="22" y="17"/>
                  </a:cubicBezTo>
                  <a:cubicBezTo>
                    <a:pt x="0" y="17"/>
                    <a:pt x="0" y="60"/>
                    <a:pt x="22" y="60"/>
                  </a:cubicBezTo>
                  <a:cubicBezTo>
                    <a:pt x="22" y="82"/>
                    <a:pt x="130" y="169"/>
                    <a:pt x="87" y="277"/>
                  </a:cubicBezTo>
                  <a:cubicBezTo>
                    <a:pt x="87" y="299"/>
                    <a:pt x="87" y="321"/>
                    <a:pt x="109" y="321"/>
                  </a:cubicBezTo>
                  <a:lnTo>
                    <a:pt x="130" y="321"/>
                  </a:lnTo>
                  <a:cubicBezTo>
                    <a:pt x="152" y="321"/>
                    <a:pt x="152" y="321"/>
                    <a:pt x="174" y="299"/>
                  </a:cubicBezTo>
                  <a:cubicBezTo>
                    <a:pt x="195" y="190"/>
                    <a:pt x="174" y="82"/>
                    <a:pt x="87" y="17"/>
                  </a:cubicBezTo>
                  <a:cubicBezTo>
                    <a:pt x="76" y="6"/>
                    <a:pt x="65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9"/>
            <p:cNvSpPr/>
            <p:nvPr/>
          </p:nvSpPr>
          <p:spPr>
            <a:xfrm>
              <a:off x="2905493" y="3948507"/>
              <a:ext cx="8014" cy="13125"/>
            </a:xfrm>
            <a:custGeom>
              <a:avLst/>
              <a:gdLst/>
              <a:ahLst/>
              <a:cxnLst/>
              <a:rect l="l" t="t" r="r" b="b"/>
              <a:pathLst>
                <a:path w="196" h="321" extrusionOk="0">
                  <a:moveTo>
                    <a:pt x="44" y="0"/>
                  </a:moveTo>
                  <a:cubicBezTo>
                    <a:pt x="33" y="0"/>
                    <a:pt x="22" y="6"/>
                    <a:pt x="22" y="17"/>
                  </a:cubicBezTo>
                  <a:cubicBezTo>
                    <a:pt x="1" y="17"/>
                    <a:pt x="1" y="38"/>
                    <a:pt x="22" y="60"/>
                  </a:cubicBezTo>
                  <a:cubicBezTo>
                    <a:pt x="22" y="60"/>
                    <a:pt x="131" y="169"/>
                    <a:pt x="87" y="277"/>
                  </a:cubicBezTo>
                  <a:cubicBezTo>
                    <a:pt x="87" y="277"/>
                    <a:pt x="87" y="299"/>
                    <a:pt x="109" y="320"/>
                  </a:cubicBezTo>
                  <a:cubicBezTo>
                    <a:pt x="131" y="320"/>
                    <a:pt x="152" y="320"/>
                    <a:pt x="174" y="299"/>
                  </a:cubicBezTo>
                  <a:cubicBezTo>
                    <a:pt x="196" y="190"/>
                    <a:pt x="152" y="82"/>
                    <a:pt x="66" y="17"/>
                  </a:cubicBezTo>
                  <a:cubicBezTo>
                    <a:pt x="66" y="6"/>
                    <a:pt x="5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9"/>
            <p:cNvSpPr/>
            <p:nvPr/>
          </p:nvSpPr>
          <p:spPr>
            <a:xfrm>
              <a:off x="2891305" y="3954723"/>
              <a:ext cx="7156" cy="13125"/>
            </a:xfrm>
            <a:custGeom>
              <a:avLst/>
              <a:gdLst/>
              <a:ahLst/>
              <a:cxnLst/>
              <a:rect l="l" t="t" r="r" b="b"/>
              <a:pathLst>
                <a:path w="175" h="321" extrusionOk="0">
                  <a:moveTo>
                    <a:pt x="33" y="0"/>
                  </a:moveTo>
                  <a:cubicBezTo>
                    <a:pt x="22" y="0"/>
                    <a:pt x="12" y="6"/>
                    <a:pt x="1" y="17"/>
                  </a:cubicBezTo>
                  <a:cubicBezTo>
                    <a:pt x="1" y="38"/>
                    <a:pt x="1" y="60"/>
                    <a:pt x="1" y="82"/>
                  </a:cubicBezTo>
                  <a:cubicBezTo>
                    <a:pt x="66" y="125"/>
                    <a:pt x="87" y="190"/>
                    <a:pt x="87" y="277"/>
                  </a:cubicBezTo>
                  <a:cubicBezTo>
                    <a:pt x="66" y="298"/>
                    <a:pt x="87" y="320"/>
                    <a:pt x="109" y="320"/>
                  </a:cubicBezTo>
                  <a:cubicBezTo>
                    <a:pt x="131" y="320"/>
                    <a:pt x="131" y="298"/>
                    <a:pt x="153" y="298"/>
                  </a:cubicBezTo>
                  <a:cubicBezTo>
                    <a:pt x="174" y="190"/>
                    <a:pt x="131" y="82"/>
                    <a:pt x="66" y="17"/>
                  </a:cubicBezTo>
                  <a:cubicBezTo>
                    <a:pt x="55" y="6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9"/>
            <p:cNvSpPr/>
            <p:nvPr/>
          </p:nvSpPr>
          <p:spPr>
            <a:xfrm>
              <a:off x="2896620" y="3983958"/>
              <a:ext cx="8014" cy="13534"/>
            </a:xfrm>
            <a:custGeom>
              <a:avLst/>
              <a:gdLst/>
              <a:ahLst/>
              <a:cxnLst/>
              <a:rect l="l" t="t" r="r" b="b"/>
              <a:pathLst>
                <a:path w="196" h="331" extrusionOk="0">
                  <a:moveTo>
                    <a:pt x="36" y="1"/>
                  </a:moveTo>
                  <a:cubicBezTo>
                    <a:pt x="28" y="1"/>
                    <a:pt x="23" y="6"/>
                    <a:pt x="23" y="17"/>
                  </a:cubicBezTo>
                  <a:cubicBezTo>
                    <a:pt x="1" y="39"/>
                    <a:pt x="1" y="60"/>
                    <a:pt x="23" y="82"/>
                  </a:cubicBezTo>
                  <a:cubicBezTo>
                    <a:pt x="66" y="125"/>
                    <a:pt x="109" y="212"/>
                    <a:pt x="88" y="277"/>
                  </a:cubicBezTo>
                  <a:cubicBezTo>
                    <a:pt x="88" y="299"/>
                    <a:pt x="88" y="320"/>
                    <a:pt x="109" y="320"/>
                  </a:cubicBezTo>
                  <a:lnTo>
                    <a:pt x="131" y="320"/>
                  </a:lnTo>
                  <a:cubicBezTo>
                    <a:pt x="131" y="328"/>
                    <a:pt x="133" y="330"/>
                    <a:pt x="137" y="330"/>
                  </a:cubicBezTo>
                  <a:cubicBezTo>
                    <a:pt x="143" y="330"/>
                    <a:pt x="153" y="320"/>
                    <a:pt x="153" y="320"/>
                  </a:cubicBezTo>
                  <a:cubicBezTo>
                    <a:pt x="196" y="212"/>
                    <a:pt x="153" y="82"/>
                    <a:pt x="66" y="17"/>
                  </a:cubicBezTo>
                  <a:cubicBezTo>
                    <a:pt x="55" y="6"/>
                    <a:pt x="44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9"/>
            <p:cNvSpPr/>
            <p:nvPr/>
          </p:nvSpPr>
          <p:spPr>
            <a:xfrm>
              <a:off x="2908151" y="3991073"/>
              <a:ext cx="8014" cy="13084"/>
            </a:xfrm>
            <a:custGeom>
              <a:avLst/>
              <a:gdLst/>
              <a:ahLst/>
              <a:cxnLst/>
              <a:rect l="l" t="t" r="r" b="b"/>
              <a:pathLst>
                <a:path w="196" h="320" extrusionOk="0">
                  <a:moveTo>
                    <a:pt x="36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1" y="38"/>
                    <a:pt x="1" y="60"/>
                    <a:pt x="22" y="81"/>
                  </a:cubicBezTo>
                  <a:cubicBezTo>
                    <a:pt x="66" y="125"/>
                    <a:pt x="109" y="190"/>
                    <a:pt x="87" y="277"/>
                  </a:cubicBezTo>
                  <a:cubicBezTo>
                    <a:pt x="66" y="298"/>
                    <a:pt x="87" y="320"/>
                    <a:pt x="109" y="320"/>
                  </a:cubicBezTo>
                  <a:lnTo>
                    <a:pt x="131" y="320"/>
                  </a:lnTo>
                  <a:cubicBezTo>
                    <a:pt x="131" y="320"/>
                    <a:pt x="152" y="320"/>
                    <a:pt x="152" y="298"/>
                  </a:cubicBezTo>
                  <a:cubicBezTo>
                    <a:pt x="196" y="190"/>
                    <a:pt x="152" y="81"/>
                    <a:pt x="66" y="16"/>
                  </a:cubicBezTo>
                  <a:cubicBezTo>
                    <a:pt x="55" y="6"/>
                    <a:pt x="44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9"/>
            <p:cNvSpPr/>
            <p:nvPr/>
          </p:nvSpPr>
          <p:spPr>
            <a:xfrm>
              <a:off x="2911708" y="4020308"/>
              <a:ext cx="8014" cy="14024"/>
            </a:xfrm>
            <a:custGeom>
              <a:avLst/>
              <a:gdLst/>
              <a:ahLst/>
              <a:cxnLst/>
              <a:rect l="l" t="t" r="r" b="b"/>
              <a:pathLst>
                <a:path w="196" h="343" extrusionOk="0">
                  <a:moveTo>
                    <a:pt x="44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0" y="39"/>
                    <a:pt x="0" y="60"/>
                    <a:pt x="22" y="82"/>
                  </a:cubicBezTo>
                  <a:cubicBezTo>
                    <a:pt x="22" y="82"/>
                    <a:pt x="130" y="169"/>
                    <a:pt x="87" y="277"/>
                  </a:cubicBezTo>
                  <a:cubicBezTo>
                    <a:pt x="87" y="299"/>
                    <a:pt x="87" y="320"/>
                    <a:pt x="109" y="342"/>
                  </a:cubicBezTo>
                  <a:lnTo>
                    <a:pt x="130" y="342"/>
                  </a:lnTo>
                  <a:cubicBezTo>
                    <a:pt x="130" y="342"/>
                    <a:pt x="152" y="320"/>
                    <a:pt x="174" y="320"/>
                  </a:cubicBezTo>
                  <a:cubicBezTo>
                    <a:pt x="196" y="212"/>
                    <a:pt x="152" y="82"/>
                    <a:pt x="65" y="17"/>
                  </a:cubicBezTo>
                  <a:cubicBezTo>
                    <a:pt x="65" y="6"/>
                    <a:pt x="5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9"/>
            <p:cNvSpPr/>
            <p:nvPr/>
          </p:nvSpPr>
          <p:spPr>
            <a:xfrm>
              <a:off x="2901936" y="4009472"/>
              <a:ext cx="8055" cy="13329"/>
            </a:xfrm>
            <a:custGeom>
              <a:avLst/>
              <a:gdLst/>
              <a:ahLst/>
              <a:cxnLst/>
              <a:rect l="l" t="t" r="r" b="b"/>
              <a:pathLst>
                <a:path w="197" h="326" extrusionOk="0">
                  <a:moveTo>
                    <a:pt x="23" y="0"/>
                  </a:moveTo>
                  <a:cubicBezTo>
                    <a:pt x="1" y="22"/>
                    <a:pt x="1" y="43"/>
                    <a:pt x="23" y="65"/>
                  </a:cubicBezTo>
                  <a:cubicBezTo>
                    <a:pt x="23" y="65"/>
                    <a:pt x="131" y="152"/>
                    <a:pt x="88" y="260"/>
                  </a:cubicBezTo>
                  <a:cubicBezTo>
                    <a:pt x="66" y="282"/>
                    <a:pt x="88" y="304"/>
                    <a:pt x="109" y="325"/>
                  </a:cubicBezTo>
                  <a:cubicBezTo>
                    <a:pt x="131" y="325"/>
                    <a:pt x="153" y="304"/>
                    <a:pt x="153" y="304"/>
                  </a:cubicBezTo>
                  <a:cubicBezTo>
                    <a:pt x="196" y="195"/>
                    <a:pt x="153" y="87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9"/>
            <p:cNvSpPr/>
            <p:nvPr/>
          </p:nvSpPr>
          <p:spPr>
            <a:xfrm>
              <a:off x="2885989" y="3995489"/>
              <a:ext cx="8014" cy="13125"/>
            </a:xfrm>
            <a:custGeom>
              <a:avLst/>
              <a:gdLst/>
              <a:ahLst/>
              <a:cxnLst/>
              <a:rect l="l" t="t" r="r" b="b"/>
              <a:pathLst>
                <a:path w="196" h="321" extrusionOk="0">
                  <a:moveTo>
                    <a:pt x="36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17"/>
                    <a:pt x="1" y="38"/>
                    <a:pt x="22" y="60"/>
                  </a:cubicBezTo>
                  <a:cubicBezTo>
                    <a:pt x="66" y="104"/>
                    <a:pt x="109" y="190"/>
                    <a:pt x="87" y="255"/>
                  </a:cubicBezTo>
                  <a:cubicBezTo>
                    <a:pt x="66" y="277"/>
                    <a:pt x="87" y="299"/>
                    <a:pt x="109" y="320"/>
                  </a:cubicBezTo>
                  <a:cubicBezTo>
                    <a:pt x="131" y="320"/>
                    <a:pt x="152" y="320"/>
                    <a:pt x="152" y="299"/>
                  </a:cubicBezTo>
                  <a:cubicBezTo>
                    <a:pt x="196" y="190"/>
                    <a:pt x="152" y="82"/>
                    <a:pt x="66" y="17"/>
                  </a:cubicBezTo>
                  <a:cubicBezTo>
                    <a:pt x="55" y="6"/>
                    <a:pt x="44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9"/>
            <p:cNvSpPr/>
            <p:nvPr/>
          </p:nvSpPr>
          <p:spPr>
            <a:xfrm>
              <a:off x="2881001" y="3971078"/>
              <a:ext cx="8587" cy="13575"/>
            </a:xfrm>
            <a:custGeom>
              <a:avLst/>
              <a:gdLst/>
              <a:ahLst/>
              <a:cxnLst/>
              <a:rect l="l" t="t" r="r" b="b"/>
              <a:pathLst>
                <a:path w="210" h="332" extrusionOk="0">
                  <a:moveTo>
                    <a:pt x="56" y="1"/>
                  </a:moveTo>
                  <a:cubicBezTo>
                    <a:pt x="23" y="1"/>
                    <a:pt x="1" y="36"/>
                    <a:pt x="36" y="72"/>
                  </a:cubicBezTo>
                  <a:cubicBezTo>
                    <a:pt x="36" y="72"/>
                    <a:pt x="144" y="159"/>
                    <a:pt x="101" y="267"/>
                  </a:cubicBezTo>
                  <a:cubicBezTo>
                    <a:pt x="101" y="289"/>
                    <a:pt x="101" y="310"/>
                    <a:pt x="123" y="332"/>
                  </a:cubicBezTo>
                  <a:lnTo>
                    <a:pt x="144" y="332"/>
                  </a:lnTo>
                  <a:cubicBezTo>
                    <a:pt x="166" y="310"/>
                    <a:pt x="166" y="310"/>
                    <a:pt x="166" y="289"/>
                  </a:cubicBezTo>
                  <a:cubicBezTo>
                    <a:pt x="209" y="180"/>
                    <a:pt x="166" y="72"/>
                    <a:pt x="79" y="7"/>
                  </a:cubicBezTo>
                  <a:cubicBezTo>
                    <a:pt x="71" y="3"/>
                    <a:pt x="63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9"/>
            <p:cNvSpPr/>
            <p:nvPr/>
          </p:nvSpPr>
          <p:spPr>
            <a:xfrm>
              <a:off x="2911872" y="4043778"/>
              <a:ext cx="7851" cy="13084"/>
            </a:xfrm>
            <a:custGeom>
              <a:avLst/>
              <a:gdLst/>
              <a:ahLst/>
              <a:cxnLst/>
              <a:rect l="l" t="t" r="r" b="b"/>
              <a:pathLst>
                <a:path w="192" h="320" extrusionOk="0">
                  <a:moveTo>
                    <a:pt x="60" y="1"/>
                  </a:moveTo>
                  <a:cubicBezTo>
                    <a:pt x="26" y="1"/>
                    <a:pt x="0" y="36"/>
                    <a:pt x="18" y="72"/>
                  </a:cubicBezTo>
                  <a:cubicBezTo>
                    <a:pt x="83" y="115"/>
                    <a:pt x="105" y="180"/>
                    <a:pt x="83" y="267"/>
                  </a:cubicBezTo>
                  <a:cubicBezTo>
                    <a:pt x="83" y="288"/>
                    <a:pt x="83" y="310"/>
                    <a:pt x="126" y="310"/>
                  </a:cubicBezTo>
                  <a:cubicBezTo>
                    <a:pt x="126" y="316"/>
                    <a:pt x="128" y="319"/>
                    <a:pt x="132" y="319"/>
                  </a:cubicBezTo>
                  <a:cubicBezTo>
                    <a:pt x="139" y="319"/>
                    <a:pt x="155" y="304"/>
                    <a:pt x="170" y="288"/>
                  </a:cubicBezTo>
                  <a:cubicBezTo>
                    <a:pt x="192" y="180"/>
                    <a:pt x="170" y="72"/>
                    <a:pt x="83" y="7"/>
                  </a:cubicBezTo>
                  <a:cubicBezTo>
                    <a:pt x="75" y="3"/>
                    <a:pt x="67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9"/>
            <p:cNvSpPr/>
            <p:nvPr/>
          </p:nvSpPr>
          <p:spPr>
            <a:xfrm>
              <a:off x="2903735" y="4055758"/>
              <a:ext cx="8014" cy="13125"/>
            </a:xfrm>
            <a:custGeom>
              <a:avLst/>
              <a:gdLst/>
              <a:ahLst/>
              <a:cxnLst/>
              <a:rect l="l" t="t" r="r" b="b"/>
              <a:pathLst>
                <a:path w="196" h="321" extrusionOk="0">
                  <a:moveTo>
                    <a:pt x="36" y="1"/>
                  </a:moveTo>
                  <a:cubicBezTo>
                    <a:pt x="27" y="1"/>
                    <a:pt x="22" y="6"/>
                    <a:pt x="22" y="17"/>
                  </a:cubicBezTo>
                  <a:cubicBezTo>
                    <a:pt x="0" y="39"/>
                    <a:pt x="0" y="60"/>
                    <a:pt x="22" y="82"/>
                  </a:cubicBezTo>
                  <a:cubicBezTo>
                    <a:pt x="22" y="82"/>
                    <a:pt x="130" y="169"/>
                    <a:pt x="87" y="277"/>
                  </a:cubicBezTo>
                  <a:cubicBezTo>
                    <a:pt x="65" y="299"/>
                    <a:pt x="87" y="321"/>
                    <a:pt x="109" y="321"/>
                  </a:cubicBezTo>
                  <a:lnTo>
                    <a:pt x="130" y="321"/>
                  </a:lnTo>
                  <a:cubicBezTo>
                    <a:pt x="130" y="321"/>
                    <a:pt x="152" y="321"/>
                    <a:pt x="174" y="299"/>
                  </a:cubicBezTo>
                  <a:cubicBezTo>
                    <a:pt x="195" y="191"/>
                    <a:pt x="152" y="82"/>
                    <a:pt x="65" y="17"/>
                  </a:cubicBezTo>
                  <a:cubicBezTo>
                    <a:pt x="54" y="6"/>
                    <a:pt x="44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9"/>
            <p:cNvSpPr/>
            <p:nvPr/>
          </p:nvSpPr>
          <p:spPr>
            <a:xfrm>
              <a:off x="2897520" y="4027177"/>
              <a:ext cx="8014" cy="12839"/>
            </a:xfrm>
            <a:custGeom>
              <a:avLst/>
              <a:gdLst/>
              <a:ahLst/>
              <a:cxnLst/>
              <a:rect l="l" t="t" r="r" b="b"/>
              <a:pathLst>
                <a:path w="196" h="314" extrusionOk="0">
                  <a:moveTo>
                    <a:pt x="22" y="1"/>
                  </a:moveTo>
                  <a:cubicBezTo>
                    <a:pt x="1" y="22"/>
                    <a:pt x="1" y="44"/>
                    <a:pt x="22" y="66"/>
                  </a:cubicBezTo>
                  <a:cubicBezTo>
                    <a:pt x="87" y="109"/>
                    <a:pt x="109" y="196"/>
                    <a:pt x="87" y="261"/>
                  </a:cubicBezTo>
                  <a:cubicBezTo>
                    <a:pt x="87" y="282"/>
                    <a:pt x="87" y="304"/>
                    <a:pt x="109" y="304"/>
                  </a:cubicBezTo>
                  <a:lnTo>
                    <a:pt x="131" y="304"/>
                  </a:lnTo>
                  <a:cubicBezTo>
                    <a:pt x="138" y="311"/>
                    <a:pt x="143" y="314"/>
                    <a:pt x="147" y="314"/>
                  </a:cubicBezTo>
                  <a:cubicBezTo>
                    <a:pt x="155" y="314"/>
                    <a:pt x="160" y="304"/>
                    <a:pt x="174" y="304"/>
                  </a:cubicBezTo>
                  <a:cubicBezTo>
                    <a:pt x="196" y="196"/>
                    <a:pt x="174" y="66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9"/>
            <p:cNvSpPr/>
            <p:nvPr/>
          </p:nvSpPr>
          <p:spPr>
            <a:xfrm>
              <a:off x="2533159" y="4000436"/>
              <a:ext cx="13330" cy="8178"/>
            </a:xfrm>
            <a:custGeom>
              <a:avLst/>
              <a:gdLst/>
              <a:ahLst/>
              <a:cxnLst/>
              <a:rect l="l" t="t" r="r" b="b"/>
              <a:pathLst>
                <a:path w="326" h="200" extrusionOk="0">
                  <a:moveTo>
                    <a:pt x="262" y="0"/>
                  </a:moveTo>
                  <a:cubicBezTo>
                    <a:pt x="168" y="0"/>
                    <a:pt x="79" y="59"/>
                    <a:pt x="22" y="134"/>
                  </a:cubicBezTo>
                  <a:cubicBezTo>
                    <a:pt x="1" y="156"/>
                    <a:pt x="1" y="178"/>
                    <a:pt x="22" y="199"/>
                  </a:cubicBezTo>
                  <a:lnTo>
                    <a:pt x="44" y="199"/>
                  </a:lnTo>
                  <a:cubicBezTo>
                    <a:pt x="66" y="199"/>
                    <a:pt x="88" y="178"/>
                    <a:pt x="88" y="178"/>
                  </a:cubicBezTo>
                  <a:cubicBezTo>
                    <a:pt x="88" y="178"/>
                    <a:pt x="161" y="67"/>
                    <a:pt x="258" y="67"/>
                  </a:cubicBezTo>
                  <a:cubicBezTo>
                    <a:pt x="266" y="67"/>
                    <a:pt x="274" y="68"/>
                    <a:pt x="283" y="69"/>
                  </a:cubicBezTo>
                  <a:cubicBezTo>
                    <a:pt x="289" y="76"/>
                    <a:pt x="295" y="78"/>
                    <a:pt x="301" y="78"/>
                  </a:cubicBezTo>
                  <a:cubicBezTo>
                    <a:pt x="315" y="78"/>
                    <a:pt x="326" y="63"/>
                    <a:pt x="326" y="48"/>
                  </a:cubicBezTo>
                  <a:cubicBezTo>
                    <a:pt x="326" y="26"/>
                    <a:pt x="326" y="4"/>
                    <a:pt x="304" y="4"/>
                  </a:cubicBezTo>
                  <a:cubicBezTo>
                    <a:pt x="290" y="1"/>
                    <a:pt x="276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9"/>
            <p:cNvSpPr/>
            <p:nvPr/>
          </p:nvSpPr>
          <p:spPr>
            <a:xfrm>
              <a:off x="2517212" y="3998800"/>
              <a:ext cx="13330" cy="8014"/>
            </a:xfrm>
            <a:custGeom>
              <a:avLst/>
              <a:gdLst/>
              <a:ahLst/>
              <a:cxnLst/>
              <a:rect l="l" t="t" r="r" b="b"/>
              <a:pathLst>
                <a:path w="326" h="196" extrusionOk="0">
                  <a:moveTo>
                    <a:pt x="282" y="1"/>
                  </a:moveTo>
                  <a:cubicBezTo>
                    <a:pt x="174" y="1"/>
                    <a:pt x="66" y="44"/>
                    <a:pt x="1" y="131"/>
                  </a:cubicBezTo>
                  <a:cubicBezTo>
                    <a:pt x="1" y="153"/>
                    <a:pt x="1" y="174"/>
                    <a:pt x="1" y="196"/>
                  </a:cubicBezTo>
                  <a:lnTo>
                    <a:pt x="22" y="196"/>
                  </a:lnTo>
                  <a:cubicBezTo>
                    <a:pt x="44" y="196"/>
                    <a:pt x="66" y="196"/>
                    <a:pt x="66" y="174"/>
                  </a:cubicBezTo>
                  <a:cubicBezTo>
                    <a:pt x="66" y="174"/>
                    <a:pt x="137" y="85"/>
                    <a:pt x="232" y="85"/>
                  </a:cubicBezTo>
                  <a:cubicBezTo>
                    <a:pt x="241" y="85"/>
                    <a:pt x="251" y="86"/>
                    <a:pt x="261" y="88"/>
                  </a:cubicBezTo>
                  <a:cubicBezTo>
                    <a:pt x="304" y="88"/>
                    <a:pt x="326" y="23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9"/>
            <p:cNvSpPr/>
            <p:nvPr/>
          </p:nvSpPr>
          <p:spPr>
            <a:xfrm>
              <a:off x="2525185" y="4011926"/>
              <a:ext cx="13330" cy="8218"/>
            </a:xfrm>
            <a:custGeom>
              <a:avLst/>
              <a:gdLst/>
              <a:ahLst/>
              <a:cxnLst/>
              <a:rect l="l" t="t" r="r" b="b"/>
              <a:pathLst>
                <a:path w="326" h="201" extrusionOk="0">
                  <a:moveTo>
                    <a:pt x="240" y="1"/>
                  </a:moveTo>
                  <a:cubicBezTo>
                    <a:pt x="146" y="1"/>
                    <a:pt x="57" y="60"/>
                    <a:pt x="1" y="135"/>
                  </a:cubicBezTo>
                  <a:cubicBezTo>
                    <a:pt x="1" y="157"/>
                    <a:pt x="1" y="179"/>
                    <a:pt x="22" y="200"/>
                  </a:cubicBezTo>
                  <a:lnTo>
                    <a:pt x="44" y="200"/>
                  </a:lnTo>
                  <a:cubicBezTo>
                    <a:pt x="44" y="200"/>
                    <a:pt x="66" y="179"/>
                    <a:pt x="66" y="179"/>
                  </a:cubicBezTo>
                  <a:cubicBezTo>
                    <a:pt x="101" y="125"/>
                    <a:pt x="152" y="86"/>
                    <a:pt x="217" y="86"/>
                  </a:cubicBezTo>
                  <a:cubicBezTo>
                    <a:pt x="231" y="86"/>
                    <a:pt x="245" y="88"/>
                    <a:pt x="261" y="92"/>
                  </a:cubicBezTo>
                  <a:cubicBezTo>
                    <a:pt x="304" y="92"/>
                    <a:pt x="326" y="5"/>
                    <a:pt x="283" y="5"/>
                  </a:cubicBezTo>
                  <a:cubicBezTo>
                    <a:pt x="268" y="2"/>
                    <a:pt x="254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9"/>
            <p:cNvSpPr/>
            <p:nvPr/>
          </p:nvSpPr>
          <p:spPr>
            <a:xfrm>
              <a:off x="2553562" y="4003094"/>
              <a:ext cx="12431" cy="8178"/>
            </a:xfrm>
            <a:custGeom>
              <a:avLst/>
              <a:gdLst/>
              <a:ahLst/>
              <a:cxnLst/>
              <a:rect l="l" t="t" r="r" b="b"/>
              <a:pathLst>
                <a:path w="304" h="200" extrusionOk="0">
                  <a:moveTo>
                    <a:pt x="240" y="0"/>
                  </a:moveTo>
                  <a:cubicBezTo>
                    <a:pt x="146" y="0"/>
                    <a:pt x="57" y="59"/>
                    <a:pt x="0" y="134"/>
                  </a:cubicBezTo>
                  <a:cubicBezTo>
                    <a:pt x="0" y="156"/>
                    <a:pt x="0" y="178"/>
                    <a:pt x="22" y="199"/>
                  </a:cubicBezTo>
                  <a:lnTo>
                    <a:pt x="44" y="199"/>
                  </a:lnTo>
                  <a:cubicBezTo>
                    <a:pt x="44" y="178"/>
                    <a:pt x="65" y="178"/>
                    <a:pt x="65" y="178"/>
                  </a:cubicBezTo>
                  <a:cubicBezTo>
                    <a:pt x="65" y="178"/>
                    <a:pt x="139" y="67"/>
                    <a:pt x="236" y="67"/>
                  </a:cubicBezTo>
                  <a:cubicBezTo>
                    <a:pt x="244" y="67"/>
                    <a:pt x="252" y="68"/>
                    <a:pt x="261" y="69"/>
                  </a:cubicBezTo>
                  <a:cubicBezTo>
                    <a:pt x="267" y="76"/>
                    <a:pt x="273" y="78"/>
                    <a:pt x="279" y="78"/>
                  </a:cubicBezTo>
                  <a:cubicBezTo>
                    <a:pt x="293" y="78"/>
                    <a:pt x="304" y="63"/>
                    <a:pt x="304" y="48"/>
                  </a:cubicBezTo>
                  <a:cubicBezTo>
                    <a:pt x="304" y="26"/>
                    <a:pt x="304" y="4"/>
                    <a:pt x="282" y="4"/>
                  </a:cubicBezTo>
                  <a:cubicBezTo>
                    <a:pt x="268" y="1"/>
                    <a:pt x="254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9"/>
            <p:cNvSpPr/>
            <p:nvPr/>
          </p:nvSpPr>
          <p:spPr>
            <a:xfrm>
              <a:off x="2558878" y="3990623"/>
              <a:ext cx="13330" cy="7360"/>
            </a:xfrm>
            <a:custGeom>
              <a:avLst/>
              <a:gdLst/>
              <a:ahLst/>
              <a:cxnLst/>
              <a:rect l="l" t="t" r="r" b="b"/>
              <a:pathLst>
                <a:path w="326" h="180" extrusionOk="0">
                  <a:moveTo>
                    <a:pt x="228" y="0"/>
                  </a:moveTo>
                  <a:cubicBezTo>
                    <a:pt x="140" y="0"/>
                    <a:pt x="58" y="45"/>
                    <a:pt x="22" y="136"/>
                  </a:cubicBezTo>
                  <a:cubicBezTo>
                    <a:pt x="1" y="136"/>
                    <a:pt x="1" y="157"/>
                    <a:pt x="22" y="179"/>
                  </a:cubicBezTo>
                  <a:lnTo>
                    <a:pt x="87" y="179"/>
                  </a:lnTo>
                  <a:cubicBezTo>
                    <a:pt x="87" y="159"/>
                    <a:pt x="141" y="68"/>
                    <a:pt x="249" y="68"/>
                  </a:cubicBezTo>
                  <a:cubicBezTo>
                    <a:pt x="259" y="68"/>
                    <a:pt x="271" y="69"/>
                    <a:pt x="282" y="71"/>
                  </a:cubicBezTo>
                  <a:cubicBezTo>
                    <a:pt x="282" y="71"/>
                    <a:pt x="326" y="71"/>
                    <a:pt x="326" y="49"/>
                  </a:cubicBezTo>
                  <a:cubicBezTo>
                    <a:pt x="326" y="27"/>
                    <a:pt x="304" y="6"/>
                    <a:pt x="282" y="6"/>
                  </a:cubicBezTo>
                  <a:cubicBezTo>
                    <a:pt x="264" y="2"/>
                    <a:pt x="246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9"/>
            <p:cNvSpPr/>
            <p:nvPr/>
          </p:nvSpPr>
          <p:spPr>
            <a:xfrm>
              <a:off x="2588113" y="3982649"/>
              <a:ext cx="12471" cy="7728"/>
            </a:xfrm>
            <a:custGeom>
              <a:avLst/>
              <a:gdLst/>
              <a:ahLst/>
              <a:cxnLst/>
              <a:rect l="l" t="t" r="r" b="b"/>
              <a:pathLst>
                <a:path w="305" h="189" extrusionOk="0">
                  <a:moveTo>
                    <a:pt x="229" y="0"/>
                  </a:moveTo>
                  <a:cubicBezTo>
                    <a:pt x="140" y="0"/>
                    <a:pt x="55" y="45"/>
                    <a:pt x="1" y="136"/>
                  </a:cubicBezTo>
                  <a:cubicBezTo>
                    <a:pt x="1" y="157"/>
                    <a:pt x="1" y="179"/>
                    <a:pt x="1" y="179"/>
                  </a:cubicBezTo>
                  <a:lnTo>
                    <a:pt x="23" y="179"/>
                  </a:lnTo>
                  <a:cubicBezTo>
                    <a:pt x="30" y="186"/>
                    <a:pt x="37" y="189"/>
                    <a:pt x="44" y="189"/>
                  </a:cubicBezTo>
                  <a:cubicBezTo>
                    <a:pt x="56" y="189"/>
                    <a:pt x="66" y="179"/>
                    <a:pt x="66" y="179"/>
                  </a:cubicBezTo>
                  <a:cubicBezTo>
                    <a:pt x="66" y="179"/>
                    <a:pt x="140" y="68"/>
                    <a:pt x="237" y="68"/>
                  </a:cubicBezTo>
                  <a:cubicBezTo>
                    <a:pt x="245" y="68"/>
                    <a:pt x="253" y="69"/>
                    <a:pt x="261" y="71"/>
                  </a:cubicBezTo>
                  <a:cubicBezTo>
                    <a:pt x="283" y="71"/>
                    <a:pt x="305" y="71"/>
                    <a:pt x="305" y="49"/>
                  </a:cubicBezTo>
                  <a:cubicBezTo>
                    <a:pt x="305" y="27"/>
                    <a:pt x="305" y="6"/>
                    <a:pt x="283" y="6"/>
                  </a:cubicBezTo>
                  <a:cubicBezTo>
                    <a:pt x="265" y="2"/>
                    <a:pt x="247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9"/>
            <p:cNvSpPr/>
            <p:nvPr/>
          </p:nvSpPr>
          <p:spPr>
            <a:xfrm>
              <a:off x="2577482" y="3994180"/>
              <a:ext cx="13371" cy="7319"/>
            </a:xfrm>
            <a:custGeom>
              <a:avLst/>
              <a:gdLst/>
              <a:ahLst/>
              <a:cxnLst/>
              <a:rect l="l" t="t" r="r" b="b"/>
              <a:pathLst>
                <a:path w="327" h="179" extrusionOk="0">
                  <a:moveTo>
                    <a:pt x="238" y="0"/>
                  </a:moveTo>
                  <a:cubicBezTo>
                    <a:pt x="161" y="0"/>
                    <a:pt x="77" y="45"/>
                    <a:pt x="22" y="136"/>
                  </a:cubicBezTo>
                  <a:cubicBezTo>
                    <a:pt x="1" y="136"/>
                    <a:pt x="1" y="179"/>
                    <a:pt x="22" y="179"/>
                  </a:cubicBezTo>
                  <a:lnTo>
                    <a:pt x="88" y="179"/>
                  </a:lnTo>
                  <a:cubicBezTo>
                    <a:pt x="88" y="179"/>
                    <a:pt x="161" y="68"/>
                    <a:pt x="258" y="68"/>
                  </a:cubicBezTo>
                  <a:cubicBezTo>
                    <a:pt x="266" y="68"/>
                    <a:pt x="274" y="69"/>
                    <a:pt x="283" y="70"/>
                  </a:cubicBezTo>
                  <a:cubicBezTo>
                    <a:pt x="304" y="70"/>
                    <a:pt x="326" y="70"/>
                    <a:pt x="326" y="49"/>
                  </a:cubicBezTo>
                  <a:cubicBezTo>
                    <a:pt x="326" y="27"/>
                    <a:pt x="304" y="5"/>
                    <a:pt x="283" y="5"/>
                  </a:cubicBezTo>
                  <a:cubicBezTo>
                    <a:pt x="268" y="2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9"/>
            <p:cNvSpPr/>
            <p:nvPr/>
          </p:nvSpPr>
          <p:spPr>
            <a:xfrm>
              <a:off x="2565951" y="4012130"/>
              <a:ext cx="12471" cy="8014"/>
            </a:xfrm>
            <a:custGeom>
              <a:avLst/>
              <a:gdLst/>
              <a:ahLst/>
              <a:cxnLst/>
              <a:rect l="l" t="t" r="r" b="b"/>
              <a:pathLst>
                <a:path w="305" h="196" extrusionOk="0">
                  <a:moveTo>
                    <a:pt x="283" y="0"/>
                  </a:moveTo>
                  <a:cubicBezTo>
                    <a:pt x="174" y="0"/>
                    <a:pt x="66" y="43"/>
                    <a:pt x="1" y="130"/>
                  </a:cubicBezTo>
                  <a:cubicBezTo>
                    <a:pt x="1" y="152"/>
                    <a:pt x="1" y="174"/>
                    <a:pt x="23" y="195"/>
                  </a:cubicBezTo>
                  <a:lnTo>
                    <a:pt x="44" y="195"/>
                  </a:lnTo>
                  <a:cubicBezTo>
                    <a:pt x="44" y="195"/>
                    <a:pt x="66" y="195"/>
                    <a:pt x="66" y="174"/>
                  </a:cubicBezTo>
                  <a:cubicBezTo>
                    <a:pt x="66" y="174"/>
                    <a:pt x="138" y="84"/>
                    <a:pt x="232" y="84"/>
                  </a:cubicBezTo>
                  <a:cubicBezTo>
                    <a:pt x="242" y="84"/>
                    <a:pt x="251" y="85"/>
                    <a:pt x="261" y="87"/>
                  </a:cubicBezTo>
                  <a:cubicBezTo>
                    <a:pt x="283" y="87"/>
                    <a:pt x="304" y="65"/>
                    <a:pt x="304" y="43"/>
                  </a:cubicBezTo>
                  <a:cubicBezTo>
                    <a:pt x="304" y="22"/>
                    <a:pt x="304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9"/>
            <p:cNvSpPr/>
            <p:nvPr/>
          </p:nvSpPr>
          <p:spPr>
            <a:xfrm>
              <a:off x="2595228" y="4007469"/>
              <a:ext cx="12431" cy="7360"/>
            </a:xfrm>
            <a:custGeom>
              <a:avLst/>
              <a:gdLst/>
              <a:ahLst/>
              <a:cxnLst/>
              <a:rect l="l" t="t" r="r" b="b"/>
              <a:pathLst>
                <a:path w="304" h="180" extrusionOk="0">
                  <a:moveTo>
                    <a:pt x="228" y="0"/>
                  </a:moveTo>
                  <a:cubicBezTo>
                    <a:pt x="139" y="0"/>
                    <a:pt x="55" y="45"/>
                    <a:pt x="0" y="136"/>
                  </a:cubicBezTo>
                  <a:cubicBezTo>
                    <a:pt x="0" y="136"/>
                    <a:pt x="0" y="157"/>
                    <a:pt x="0" y="179"/>
                  </a:cubicBezTo>
                  <a:lnTo>
                    <a:pt x="65" y="179"/>
                  </a:lnTo>
                  <a:cubicBezTo>
                    <a:pt x="109" y="114"/>
                    <a:pt x="196" y="71"/>
                    <a:pt x="261" y="71"/>
                  </a:cubicBezTo>
                  <a:cubicBezTo>
                    <a:pt x="282" y="71"/>
                    <a:pt x="304" y="71"/>
                    <a:pt x="304" y="49"/>
                  </a:cubicBezTo>
                  <a:cubicBezTo>
                    <a:pt x="304" y="27"/>
                    <a:pt x="304" y="6"/>
                    <a:pt x="282" y="6"/>
                  </a:cubicBezTo>
                  <a:cubicBezTo>
                    <a:pt x="264" y="2"/>
                    <a:pt x="246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9"/>
            <p:cNvSpPr/>
            <p:nvPr/>
          </p:nvSpPr>
          <p:spPr>
            <a:xfrm>
              <a:off x="2628021" y="3993281"/>
              <a:ext cx="13330" cy="7360"/>
            </a:xfrm>
            <a:custGeom>
              <a:avLst/>
              <a:gdLst/>
              <a:ahLst/>
              <a:cxnLst/>
              <a:rect l="l" t="t" r="r" b="b"/>
              <a:pathLst>
                <a:path w="326" h="180" extrusionOk="0">
                  <a:moveTo>
                    <a:pt x="250" y="0"/>
                  </a:moveTo>
                  <a:cubicBezTo>
                    <a:pt x="161" y="0"/>
                    <a:pt x="76" y="46"/>
                    <a:pt x="22" y="136"/>
                  </a:cubicBezTo>
                  <a:cubicBezTo>
                    <a:pt x="1" y="136"/>
                    <a:pt x="1" y="179"/>
                    <a:pt x="22" y="179"/>
                  </a:cubicBezTo>
                  <a:lnTo>
                    <a:pt x="87" y="179"/>
                  </a:lnTo>
                  <a:cubicBezTo>
                    <a:pt x="87" y="159"/>
                    <a:pt x="159" y="68"/>
                    <a:pt x="254" y="68"/>
                  </a:cubicBezTo>
                  <a:cubicBezTo>
                    <a:pt x="263" y="68"/>
                    <a:pt x="273" y="69"/>
                    <a:pt x="282" y="71"/>
                  </a:cubicBezTo>
                  <a:cubicBezTo>
                    <a:pt x="304" y="71"/>
                    <a:pt x="326" y="71"/>
                    <a:pt x="326" y="49"/>
                  </a:cubicBezTo>
                  <a:cubicBezTo>
                    <a:pt x="326" y="27"/>
                    <a:pt x="326" y="6"/>
                    <a:pt x="304" y="6"/>
                  </a:cubicBezTo>
                  <a:cubicBezTo>
                    <a:pt x="286" y="2"/>
                    <a:pt x="268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9"/>
            <p:cNvSpPr/>
            <p:nvPr/>
          </p:nvSpPr>
          <p:spPr>
            <a:xfrm>
              <a:off x="2646625" y="3981791"/>
              <a:ext cx="13371" cy="8218"/>
            </a:xfrm>
            <a:custGeom>
              <a:avLst/>
              <a:gdLst/>
              <a:ahLst/>
              <a:cxnLst/>
              <a:rect l="l" t="t" r="r" b="b"/>
              <a:pathLst>
                <a:path w="327" h="201" extrusionOk="0">
                  <a:moveTo>
                    <a:pt x="240" y="1"/>
                  </a:moveTo>
                  <a:cubicBezTo>
                    <a:pt x="147" y="1"/>
                    <a:pt x="60" y="60"/>
                    <a:pt x="23" y="135"/>
                  </a:cubicBezTo>
                  <a:cubicBezTo>
                    <a:pt x="1" y="157"/>
                    <a:pt x="1" y="178"/>
                    <a:pt x="23" y="200"/>
                  </a:cubicBezTo>
                  <a:lnTo>
                    <a:pt x="44" y="200"/>
                  </a:lnTo>
                  <a:cubicBezTo>
                    <a:pt x="66" y="200"/>
                    <a:pt x="66" y="200"/>
                    <a:pt x="88" y="178"/>
                  </a:cubicBezTo>
                  <a:cubicBezTo>
                    <a:pt x="88" y="178"/>
                    <a:pt x="159" y="89"/>
                    <a:pt x="254" y="89"/>
                  </a:cubicBezTo>
                  <a:cubicBezTo>
                    <a:pt x="263" y="89"/>
                    <a:pt x="273" y="90"/>
                    <a:pt x="283" y="92"/>
                  </a:cubicBezTo>
                  <a:cubicBezTo>
                    <a:pt x="304" y="92"/>
                    <a:pt x="304" y="70"/>
                    <a:pt x="326" y="48"/>
                  </a:cubicBezTo>
                  <a:cubicBezTo>
                    <a:pt x="326" y="27"/>
                    <a:pt x="304" y="5"/>
                    <a:pt x="283" y="5"/>
                  </a:cubicBezTo>
                  <a:cubicBezTo>
                    <a:pt x="269" y="2"/>
                    <a:pt x="254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9"/>
            <p:cNvSpPr/>
            <p:nvPr/>
          </p:nvSpPr>
          <p:spPr>
            <a:xfrm>
              <a:off x="2542931" y="4018999"/>
              <a:ext cx="12431" cy="7319"/>
            </a:xfrm>
            <a:custGeom>
              <a:avLst/>
              <a:gdLst/>
              <a:ahLst/>
              <a:cxnLst/>
              <a:rect l="l" t="t" r="r" b="b"/>
              <a:pathLst>
                <a:path w="304" h="179" extrusionOk="0">
                  <a:moveTo>
                    <a:pt x="228" y="0"/>
                  </a:moveTo>
                  <a:cubicBezTo>
                    <a:pt x="139" y="0"/>
                    <a:pt x="54" y="45"/>
                    <a:pt x="0" y="136"/>
                  </a:cubicBezTo>
                  <a:cubicBezTo>
                    <a:pt x="0" y="136"/>
                    <a:pt x="0" y="157"/>
                    <a:pt x="0" y="179"/>
                  </a:cubicBezTo>
                  <a:lnTo>
                    <a:pt x="65" y="179"/>
                  </a:lnTo>
                  <a:cubicBezTo>
                    <a:pt x="65" y="179"/>
                    <a:pt x="139" y="68"/>
                    <a:pt x="236" y="68"/>
                  </a:cubicBezTo>
                  <a:cubicBezTo>
                    <a:pt x="244" y="68"/>
                    <a:pt x="252" y="69"/>
                    <a:pt x="260" y="71"/>
                  </a:cubicBezTo>
                  <a:cubicBezTo>
                    <a:pt x="282" y="71"/>
                    <a:pt x="304" y="71"/>
                    <a:pt x="304" y="49"/>
                  </a:cubicBezTo>
                  <a:cubicBezTo>
                    <a:pt x="304" y="27"/>
                    <a:pt x="304" y="6"/>
                    <a:pt x="282" y="6"/>
                  </a:cubicBezTo>
                  <a:cubicBezTo>
                    <a:pt x="264" y="2"/>
                    <a:pt x="246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9"/>
            <p:cNvSpPr/>
            <p:nvPr/>
          </p:nvSpPr>
          <p:spPr>
            <a:xfrm>
              <a:off x="2610316" y="3979992"/>
              <a:ext cx="12431" cy="7319"/>
            </a:xfrm>
            <a:custGeom>
              <a:avLst/>
              <a:gdLst/>
              <a:ahLst/>
              <a:cxnLst/>
              <a:rect l="l" t="t" r="r" b="b"/>
              <a:pathLst>
                <a:path w="304" h="179" extrusionOk="0">
                  <a:moveTo>
                    <a:pt x="228" y="0"/>
                  </a:moveTo>
                  <a:cubicBezTo>
                    <a:pt x="139" y="0"/>
                    <a:pt x="54" y="45"/>
                    <a:pt x="0" y="136"/>
                  </a:cubicBezTo>
                  <a:cubicBezTo>
                    <a:pt x="0" y="136"/>
                    <a:pt x="0" y="179"/>
                    <a:pt x="22" y="179"/>
                  </a:cubicBezTo>
                  <a:lnTo>
                    <a:pt x="65" y="179"/>
                  </a:lnTo>
                  <a:cubicBezTo>
                    <a:pt x="65" y="179"/>
                    <a:pt x="139" y="68"/>
                    <a:pt x="236" y="68"/>
                  </a:cubicBezTo>
                  <a:cubicBezTo>
                    <a:pt x="244" y="68"/>
                    <a:pt x="252" y="69"/>
                    <a:pt x="260" y="71"/>
                  </a:cubicBezTo>
                  <a:cubicBezTo>
                    <a:pt x="282" y="71"/>
                    <a:pt x="304" y="71"/>
                    <a:pt x="304" y="49"/>
                  </a:cubicBezTo>
                  <a:cubicBezTo>
                    <a:pt x="304" y="27"/>
                    <a:pt x="304" y="6"/>
                    <a:pt x="282" y="6"/>
                  </a:cubicBezTo>
                  <a:cubicBezTo>
                    <a:pt x="264" y="2"/>
                    <a:pt x="246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9"/>
            <p:cNvSpPr/>
            <p:nvPr/>
          </p:nvSpPr>
          <p:spPr>
            <a:xfrm>
              <a:off x="2623605" y="3986166"/>
              <a:ext cx="13330" cy="7360"/>
            </a:xfrm>
            <a:custGeom>
              <a:avLst/>
              <a:gdLst/>
              <a:ahLst/>
              <a:cxnLst/>
              <a:rect l="l" t="t" r="r" b="b"/>
              <a:pathLst>
                <a:path w="326" h="180" extrusionOk="0">
                  <a:moveTo>
                    <a:pt x="228" y="1"/>
                  </a:moveTo>
                  <a:cubicBezTo>
                    <a:pt x="139" y="1"/>
                    <a:pt x="58" y="46"/>
                    <a:pt x="22" y="136"/>
                  </a:cubicBezTo>
                  <a:cubicBezTo>
                    <a:pt x="0" y="136"/>
                    <a:pt x="0" y="158"/>
                    <a:pt x="22" y="180"/>
                  </a:cubicBezTo>
                  <a:lnTo>
                    <a:pt x="87" y="180"/>
                  </a:lnTo>
                  <a:cubicBezTo>
                    <a:pt x="87" y="160"/>
                    <a:pt x="141" y="69"/>
                    <a:pt x="248" y="69"/>
                  </a:cubicBezTo>
                  <a:cubicBezTo>
                    <a:pt x="259" y="69"/>
                    <a:pt x="270" y="69"/>
                    <a:pt x="282" y="71"/>
                  </a:cubicBezTo>
                  <a:cubicBezTo>
                    <a:pt x="282" y="71"/>
                    <a:pt x="304" y="71"/>
                    <a:pt x="325" y="50"/>
                  </a:cubicBezTo>
                  <a:cubicBezTo>
                    <a:pt x="325" y="28"/>
                    <a:pt x="304" y="6"/>
                    <a:pt x="282" y="6"/>
                  </a:cubicBezTo>
                  <a:cubicBezTo>
                    <a:pt x="264" y="3"/>
                    <a:pt x="246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9"/>
            <p:cNvSpPr/>
            <p:nvPr/>
          </p:nvSpPr>
          <p:spPr>
            <a:xfrm>
              <a:off x="2595228" y="3995284"/>
              <a:ext cx="14230" cy="8014"/>
            </a:xfrm>
            <a:custGeom>
              <a:avLst/>
              <a:gdLst/>
              <a:ahLst/>
              <a:cxnLst/>
              <a:rect l="l" t="t" r="r" b="b"/>
              <a:pathLst>
                <a:path w="348" h="196" extrusionOk="0">
                  <a:moveTo>
                    <a:pt x="304" y="0"/>
                  </a:moveTo>
                  <a:cubicBezTo>
                    <a:pt x="196" y="0"/>
                    <a:pt x="87" y="43"/>
                    <a:pt x="22" y="152"/>
                  </a:cubicBezTo>
                  <a:cubicBezTo>
                    <a:pt x="0" y="152"/>
                    <a:pt x="0" y="174"/>
                    <a:pt x="22" y="195"/>
                  </a:cubicBezTo>
                  <a:lnTo>
                    <a:pt x="44" y="195"/>
                  </a:lnTo>
                  <a:cubicBezTo>
                    <a:pt x="65" y="195"/>
                    <a:pt x="87" y="195"/>
                    <a:pt x="87" y="174"/>
                  </a:cubicBezTo>
                  <a:cubicBezTo>
                    <a:pt x="87" y="174"/>
                    <a:pt x="159" y="84"/>
                    <a:pt x="253" y="84"/>
                  </a:cubicBezTo>
                  <a:cubicBezTo>
                    <a:pt x="263" y="84"/>
                    <a:pt x="272" y="85"/>
                    <a:pt x="282" y="87"/>
                  </a:cubicBezTo>
                  <a:cubicBezTo>
                    <a:pt x="326" y="87"/>
                    <a:pt x="347" y="22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9"/>
            <p:cNvSpPr/>
            <p:nvPr/>
          </p:nvSpPr>
          <p:spPr>
            <a:xfrm>
              <a:off x="2504822" y="4218904"/>
              <a:ext cx="5357" cy="13984"/>
            </a:xfrm>
            <a:custGeom>
              <a:avLst/>
              <a:gdLst/>
              <a:ahLst/>
              <a:cxnLst/>
              <a:rect l="l" t="t" r="r" b="b"/>
              <a:pathLst>
                <a:path w="131" h="342" extrusionOk="0">
                  <a:moveTo>
                    <a:pt x="54" y="0"/>
                  </a:moveTo>
                  <a:cubicBezTo>
                    <a:pt x="43" y="0"/>
                    <a:pt x="33" y="5"/>
                    <a:pt x="22" y="16"/>
                  </a:cubicBezTo>
                  <a:cubicBezTo>
                    <a:pt x="0" y="16"/>
                    <a:pt x="0" y="38"/>
                    <a:pt x="22" y="60"/>
                  </a:cubicBezTo>
                  <a:cubicBezTo>
                    <a:pt x="65" y="125"/>
                    <a:pt x="65" y="211"/>
                    <a:pt x="43" y="276"/>
                  </a:cubicBezTo>
                  <a:cubicBezTo>
                    <a:pt x="22" y="298"/>
                    <a:pt x="22" y="320"/>
                    <a:pt x="43" y="342"/>
                  </a:cubicBezTo>
                  <a:lnTo>
                    <a:pt x="65" y="342"/>
                  </a:lnTo>
                  <a:cubicBezTo>
                    <a:pt x="65" y="320"/>
                    <a:pt x="65" y="320"/>
                    <a:pt x="87" y="320"/>
                  </a:cubicBezTo>
                  <a:cubicBezTo>
                    <a:pt x="130" y="211"/>
                    <a:pt x="130" y="103"/>
                    <a:pt x="87" y="16"/>
                  </a:cubicBezTo>
                  <a:cubicBezTo>
                    <a:pt x="76" y="5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9"/>
            <p:cNvSpPr/>
            <p:nvPr/>
          </p:nvSpPr>
          <p:spPr>
            <a:xfrm>
              <a:off x="2512305" y="4203898"/>
              <a:ext cx="6706" cy="13902"/>
            </a:xfrm>
            <a:custGeom>
              <a:avLst/>
              <a:gdLst/>
              <a:ahLst/>
              <a:cxnLst/>
              <a:rect l="l" t="t" r="r" b="b"/>
              <a:pathLst>
                <a:path w="164" h="340" extrusionOk="0">
                  <a:moveTo>
                    <a:pt x="76" y="0"/>
                  </a:moveTo>
                  <a:cubicBezTo>
                    <a:pt x="44" y="0"/>
                    <a:pt x="1" y="46"/>
                    <a:pt x="34" y="80"/>
                  </a:cubicBezTo>
                  <a:cubicBezTo>
                    <a:pt x="77" y="123"/>
                    <a:pt x="77" y="210"/>
                    <a:pt x="34" y="275"/>
                  </a:cubicBezTo>
                  <a:cubicBezTo>
                    <a:pt x="34" y="297"/>
                    <a:pt x="34" y="318"/>
                    <a:pt x="34" y="340"/>
                  </a:cubicBezTo>
                  <a:lnTo>
                    <a:pt x="77" y="340"/>
                  </a:lnTo>
                  <a:cubicBezTo>
                    <a:pt x="77" y="340"/>
                    <a:pt x="77" y="340"/>
                    <a:pt x="99" y="318"/>
                  </a:cubicBezTo>
                  <a:cubicBezTo>
                    <a:pt x="164" y="232"/>
                    <a:pt x="164" y="123"/>
                    <a:pt x="99" y="15"/>
                  </a:cubicBezTo>
                  <a:cubicBezTo>
                    <a:pt x="94" y="5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9"/>
            <p:cNvSpPr/>
            <p:nvPr/>
          </p:nvSpPr>
          <p:spPr>
            <a:xfrm>
              <a:off x="2497708" y="4206474"/>
              <a:ext cx="6256" cy="13984"/>
            </a:xfrm>
            <a:custGeom>
              <a:avLst/>
              <a:gdLst/>
              <a:ahLst/>
              <a:cxnLst/>
              <a:rect l="l" t="t" r="r" b="b"/>
              <a:pathLst>
                <a:path w="153" h="342" extrusionOk="0">
                  <a:moveTo>
                    <a:pt x="44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38"/>
                    <a:pt x="1" y="60"/>
                    <a:pt x="22" y="82"/>
                  </a:cubicBezTo>
                  <a:cubicBezTo>
                    <a:pt x="66" y="125"/>
                    <a:pt x="66" y="212"/>
                    <a:pt x="22" y="277"/>
                  </a:cubicBezTo>
                  <a:cubicBezTo>
                    <a:pt x="22" y="299"/>
                    <a:pt x="22" y="320"/>
                    <a:pt x="22" y="342"/>
                  </a:cubicBezTo>
                  <a:lnTo>
                    <a:pt x="44" y="342"/>
                  </a:lnTo>
                  <a:cubicBezTo>
                    <a:pt x="66" y="342"/>
                    <a:pt x="87" y="342"/>
                    <a:pt x="87" y="320"/>
                  </a:cubicBezTo>
                  <a:cubicBezTo>
                    <a:pt x="152" y="234"/>
                    <a:pt x="131" y="103"/>
                    <a:pt x="66" y="17"/>
                  </a:cubicBezTo>
                  <a:cubicBezTo>
                    <a:pt x="66" y="6"/>
                    <a:pt x="5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9"/>
            <p:cNvSpPr/>
            <p:nvPr/>
          </p:nvSpPr>
          <p:spPr>
            <a:xfrm>
              <a:off x="2495050" y="4236609"/>
              <a:ext cx="5357" cy="14024"/>
            </a:xfrm>
            <a:custGeom>
              <a:avLst/>
              <a:gdLst/>
              <a:ahLst/>
              <a:cxnLst/>
              <a:rect l="l" t="t" r="r" b="b"/>
              <a:pathLst>
                <a:path w="131" h="343" extrusionOk="0">
                  <a:moveTo>
                    <a:pt x="52" y="1"/>
                  </a:moveTo>
                  <a:cubicBezTo>
                    <a:pt x="44" y="1"/>
                    <a:pt x="33" y="6"/>
                    <a:pt x="22" y="17"/>
                  </a:cubicBezTo>
                  <a:cubicBezTo>
                    <a:pt x="1" y="17"/>
                    <a:pt x="1" y="39"/>
                    <a:pt x="22" y="60"/>
                  </a:cubicBezTo>
                  <a:cubicBezTo>
                    <a:pt x="66" y="125"/>
                    <a:pt x="66" y="212"/>
                    <a:pt x="22" y="277"/>
                  </a:cubicBezTo>
                  <a:cubicBezTo>
                    <a:pt x="22" y="299"/>
                    <a:pt x="22" y="320"/>
                    <a:pt x="22" y="342"/>
                  </a:cubicBezTo>
                  <a:lnTo>
                    <a:pt x="66" y="342"/>
                  </a:lnTo>
                  <a:cubicBezTo>
                    <a:pt x="66" y="320"/>
                    <a:pt x="66" y="320"/>
                    <a:pt x="66" y="320"/>
                  </a:cubicBezTo>
                  <a:cubicBezTo>
                    <a:pt x="131" y="212"/>
                    <a:pt x="131" y="104"/>
                    <a:pt x="66" y="17"/>
                  </a:cubicBezTo>
                  <a:cubicBezTo>
                    <a:pt x="66" y="6"/>
                    <a:pt x="60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9"/>
            <p:cNvSpPr/>
            <p:nvPr/>
          </p:nvSpPr>
          <p:spPr>
            <a:xfrm>
              <a:off x="2504822" y="4246381"/>
              <a:ext cx="5357" cy="13084"/>
            </a:xfrm>
            <a:custGeom>
              <a:avLst/>
              <a:gdLst/>
              <a:ahLst/>
              <a:cxnLst/>
              <a:rect l="l" t="t" r="r" b="b"/>
              <a:pathLst>
                <a:path w="131" h="320" extrusionOk="0">
                  <a:moveTo>
                    <a:pt x="54" y="0"/>
                  </a:moveTo>
                  <a:cubicBezTo>
                    <a:pt x="43" y="0"/>
                    <a:pt x="33" y="6"/>
                    <a:pt x="22" y="16"/>
                  </a:cubicBezTo>
                  <a:cubicBezTo>
                    <a:pt x="0" y="16"/>
                    <a:pt x="0" y="38"/>
                    <a:pt x="22" y="60"/>
                  </a:cubicBezTo>
                  <a:cubicBezTo>
                    <a:pt x="65" y="125"/>
                    <a:pt x="65" y="212"/>
                    <a:pt x="22" y="277"/>
                  </a:cubicBezTo>
                  <a:cubicBezTo>
                    <a:pt x="0" y="298"/>
                    <a:pt x="0" y="320"/>
                    <a:pt x="22" y="320"/>
                  </a:cubicBezTo>
                  <a:lnTo>
                    <a:pt x="87" y="320"/>
                  </a:lnTo>
                  <a:cubicBezTo>
                    <a:pt x="130" y="212"/>
                    <a:pt x="130" y="103"/>
                    <a:pt x="87" y="16"/>
                  </a:cubicBezTo>
                  <a:cubicBezTo>
                    <a:pt x="76" y="6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9"/>
            <p:cNvSpPr/>
            <p:nvPr/>
          </p:nvSpPr>
          <p:spPr>
            <a:xfrm>
              <a:off x="3009228" y="4150620"/>
              <a:ext cx="5357" cy="13125"/>
            </a:xfrm>
            <a:custGeom>
              <a:avLst/>
              <a:gdLst/>
              <a:ahLst/>
              <a:cxnLst/>
              <a:rect l="l" t="t" r="r" b="b"/>
              <a:pathLst>
                <a:path w="131" h="321" extrusionOk="0">
                  <a:moveTo>
                    <a:pt x="33" y="1"/>
                  </a:moveTo>
                  <a:cubicBezTo>
                    <a:pt x="22" y="1"/>
                    <a:pt x="11" y="6"/>
                    <a:pt x="0" y="17"/>
                  </a:cubicBezTo>
                  <a:cubicBezTo>
                    <a:pt x="0" y="17"/>
                    <a:pt x="0" y="39"/>
                    <a:pt x="0" y="60"/>
                  </a:cubicBezTo>
                  <a:cubicBezTo>
                    <a:pt x="44" y="125"/>
                    <a:pt x="44" y="212"/>
                    <a:pt x="0" y="277"/>
                  </a:cubicBezTo>
                  <a:cubicBezTo>
                    <a:pt x="0" y="299"/>
                    <a:pt x="0" y="320"/>
                    <a:pt x="0" y="320"/>
                  </a:cubicBezTo>
                  <a:lnTo>
                    <a:pt x="65" y="320"/>
                  </a:lnTo>
                  <a:cubicBezTo>
                    <a:pt x="130" y="212"/>
                    <a:pt x="130" y="104"/>
                    <a:pt x="65" y="17"/>
                  </a:cubicBezTo>
                  <a:cubicBezTo>
                    <a:pt x="54" y="6"/>
                    <a:pt x="44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9"/>
            <p:cNvSpPr/>
            <p:nvPr/>
          </p:nvSpPr>
          <p:spPr>
            <a:xfrm>
              <a:off x="3017202" y="4136391"/>
              <a:ext cx="6256" cy="13166"/>
            </a:xfrm>
            <a:custGeom>
              <a:avLst/>
              <a:gdLst/>
              <a:ahLst/>
              <a:cxnLst/>
              <a:rect l="l" t="t" r="r" b="b"/>
              <a:pathLst>
                <a:path w="153" h="322" extrusionOk="0">
                  <a:moveTo>
                    <a:pt x="60" y="0"/>
                  </a:moveTo>
                  <a:cubicBezTo>
                    <a:pt x="35" y="0"/>
                    <a:pt x="7" y="31"/>
                    <a:pt x="22" y="61"/>
                  </a:cubicBezTo>
                  <a:cubicBezTo>
                    <a:pt x="65" y="105"/>
                    <a:pt x="65" y="191"/>
                    <a:pt x="22" y="257"/>
                  </a:cubicBezTo>
                  <a:cubicBezTo>
                    <a:pt x="0" y="278"/>
                    <a:pt x="0" y="300"/>
                    <a:pt x="22" y="322"/>
                  </a:cubicBezTo>
                  <a:lnTo>
                    <a:pt x="87" y="322"/>
                  </a:lnTo>
                  <a:cubicBezTo>
                    <a:pt x="152" y="213"/>
                    <a:pt x="152" y="105"/>
                    <a:pt x="87" y="18"/>
                  </a:cubicBezTo>
                  <a:cubicBezTo>
                    <a:pt x="81" y="5"/>
                    <a:pt x="71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9"/>
            <p:cNvSpPr/>
            <p:nvPr/>
          </p:nvSpPr>
          <p:spPr>
            <a:xfrm>
              <a:off x="3002114" y="4138231"/>
              <a:ext cx="5357" cy="13084"/>
            </a:xfrm>
            <a:custGeom>
              <a:avLst/>
              <a:gdLst/>
              <a:ahLst/>
              <a:cxnLst/>
              <a:rect l="l" t="t" r="r" b="b"/>
              <a:pathLst>
                <a:path w="131" h="320" extrusionOk="0">
                  <a:moveTo>
                    <a:pt x="36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1" y="16"/>
                    <a:pt x="1" y="38"/>
                    <a:pt x="22" y="60"/>
                  </a:cubicBezTo>
                  <a:cubicBezTo>
                    <a:pt x="44" y="125"/>
                    <a:pt x="44" y="212"/>
                    <a:pt x="22" y="277"/>
                  </a:cubicBezTo>
                  <a:cubicBezTo>
                    <a:pt x="1" y="277"/>
                    <a:pt x="1" y="320"/>
                    <a:pt x="22" y="320"/>
                  </a:cubicBezTo>
                  <a:lnTo>
                    <a:pt x="66" y="320"/>
                  </a:lnTo>
                  <a:cubicBezTo>
                    <a:pt x="131" y="212"/>
                    <a:pt x="131" y="103"/>
                    <a:pt x="66" y="16"/>
                  </a:cubicBezTo>
                  <a:cubicBezTo>
                    <a:pt x="55" y="6"/>
                    <a:pt x="44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9"/>
            <p:cNvSpPr/>
            <p:nvPr/>
          </p:nvSpPr>
          <p:spPr>
            <a:xfrm>
              <a:off x="2998597" y="4167466"/>
              <a:ext cx="6215" cy="14024"/>
            </a:xfrm>
            <a:custGeom>
              <a:avLst/>
              <a:gdLst/>
              <a:ahLst/>
              <a:cxnLst/>
              <a:rect l="l" t="t" r="r" b="b"/>
              <a:pathLst>
                <a:path w="152" h="343" extrusionOk="0">
                  <a:moveTo>
                    <a:pt x="54" y="1"/>
                  </a:moveTo>
                  <a:cubicBezTo>
                    <a:pt x="43" y="1"/>
                    <a:pt x="33" y="6"/>
                    <a:pt x="22" y="17"/>
                  </a:cubicBezTo>
                  <a:cubicBezTo>
                    <a:pt x="22" y="39"/>
                    <a:pt x="0" y="60"/>
                    <a:pt x="22" y="82"/>
                  </a:cubicBezTo>
                  <a:cubicBezTo>
                    <a:pt x="65" y="147"/>
                    <a:pt x="65" y="212"/>
                    <a:pt x="22" y="277"/>
                  </a:cubicBezTo>
                  <a:cubicBezTo>
                    <a:pt x="0" y="299"/>
                    <a:pt x="0" y="320"/>
                    <a:pt x="22" y="342"/>
                  </a:cubicBezTo>
                  <a:lnTo>
                    <a:pt x="43" y="342"/>
                  </a:lnTo>
                  <a:cubicBezTo>
                    <a:pt x="65" y="342"/>
                    <a:pt x="65" y="342"/>
                    <a:pt x="87" y="320"/>
                  </a:cubicBezTo>
                  <a:cubicBezTo>
                    <a:pt x="152" y="234"/>
                    <a:pt x="152" y="104"/>
                    <a:pt x="87" y="17"/>
                  </a:cubicBezTo>
                  <a:cubicBezTo>
                    <a:pt x="76" y="6"/>
                    <a:pt x="65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9"/>
            <p:cNvSpPr/>
            <p:nvPr/>
          </p:nvSpPr>
          <p:spPr>
            <a:xfrm>
              <a:off x="3007429" y="4177893"/>
              <a:ext cx="6256" cy="13329"/>
            </a:xfrm>
            <a:custGeom>
              <a:avLst/>
              <a:gdLst/>
              <a:ahLst/>
              <a:cxnLst/>
              <a:rect l="l" t="t" r="r" b="b"/>
              <a:pathLst>
                <a:path w="153" h="326" extrusionOk="0">
                  <a:moveTo>
                    <a:pt x="44" y="0"/>
                  </a:moveTo>
                  <a:cubicBezTo>
                    <a:pt x="23" y="22"/>
                    <a:pt x="1" y="44"/>
                    <a:pt x="23" y="65"/>
                  </a:cubicBezTo>
                  <a:cubicBezTo>
                    <a:pt x="66" y="130"/>
                    <a:pt x="66" y="217"/>
                    <a:pt x="23" y="282"/>
                  </a:cubicBezTo>
                  <a:cubicBezTo>
                    <a:pt x="1" y="282"/>
                    <a:pt x="1" y="304"/>
                    <a:pt x="23" y="326"/>
                  </a:cubicBezTo>
                  <a:lnTo>
                    <a:pt x="44" y="326"/>
                  </a:lnTo>
                  <a:cubicBezTo>
                    <a:pt x="66" y="326"/>
                    <a:pt x="88" y="326"/>
                    <a:pt x="88" y="304"/>
                  </a:cubicBezTo>
                  <a:cubicBezTo>
                    <a:pt x="153" y="217"/>
                    <a:pt x="153" y="87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9"/>
            <p:cNvSpPr/>
            <p:nvPr/>
          </p:nvSpPr>
          <p:spPr>
            <a:xfrm>
              <a:off x="2850538" y="4104293"/>
              <a:ext cx="97359" cy="60718"/>
            </a:xfrm>
            <a:custGeom>
              <a:avLst/>
              <a:gdLst/>
              <a:ahLst/>
              <a:cxnLst/>
              <a:rect l="l" t="t" r="r" b="b"/>
              <a:pathLst>
                <a:path w="2381" h="1485" extrusionOk="0">
                  <a:moveTo>
                    <a:pt x="1843" y="1"/>
                  </a:moveTo>
                  <a:lnTo>
                    <a:pt x="1843" y="1"/>
                  </a:lnTo>
                  <a:cubicBezTo>
                    <a:pt x="1583" y="630"/>
                    <a:pt x="0" y="1453"/>
                    <a:pt x="0" y="1453"/>
                  </a:cubicBezTo>
                  <a:cubicBezTo>
                    <a:pt x="186" y="1475"/>
                    <a:pt x="354" y="1484"/>
                    <a:pt x="507" y="1484"/>
                  </a:cubicBezTo>
                  <a:cubicBezTo>
                    <a:pt x="2381" y="1484"/>
                    <a:pt x="1843" y="1"/>
                    <a:pt x="18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50"/>
          <p:cNvSpPr txBox="1">
            <a:spLocks noGrp="1"/>
          </p:cNvSpPr>
          <p:nvPr>
            <p:ph type="title" idx="2"/>
          </p:nvPr>
        </p:nvSpPr>
        <p:spPr>
          <a:xfrm>
            <a:off x="1453300" y="567250"/>
            <a:ext cx="4750500" cy="1480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Prawo do znajomości swoich praw</a:t>
            </a:r>
            <a:endParaRPr sz="3100"/>
          </a:p>
        </p:txBody>
      </p:sp>
      <p:grpSp>
        <p:nvGrpSpPr>
          <p:cNvPr id="2155" name="Google Shape;2155;p50"/>
          <p:cNvGrpSpPr/>
          <p:nvPr/>
        </p:nvGrpSpPr>
        <p:grpSpPr>
          <a:xfrm rot="1253449">
            <a:off x="305027" y="138863"/>
            <a:ext cx="1024641" cy="1333069"/>
            <a:chOff x="4318023" y="4113296"/>
            <a:chExt cx="716422" cy="932073"/>
          </a:xfrm>
        </p:grpSpPr>
        <p:sp>
          <p:nvSpPr>
            <p:cNvPr id="2156" name="Google Shape;2156;p50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0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0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0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60" name="Google Shape;216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8325" y="1673550"/>
            <a:ext cx="2170700" cy="2689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1" name="Google Shape;2161;p50"/>
          <p:cNvGrpSpPr/>
          <p:nvPr/>
        </p:nvGrpSpPr>
        <p:grpSpPr>
          <a:xfrm>
            <a:off x="7869574" y="3942675"/>
            <a:ext cx="1180575" cy="1113559"/>
            <a:chOff x="852275" y="1768528"/>
            <a:chExt cx="927979" cy="931771"/>
          </a:xfrm>
        </p:grpSpPr>
        <p:sp>
          <p:nvSpPr>
            <p:cNvPr id="2162" name="Google Shape;2162;p50"/>
            <p:cNvSpPr/>
            <p:nvPr/>
          </p:nvSpPr>
          <p:spPr>
            <a:xfrm>
              <a:off x="1157339" y="1768528"/>
              <a:ext cx="284790" cy="451807"/>
            </a:xfrm>
            <a:custGeom>
              <a:avLst/>
              <a:gdLst/>
              <a:ahLst/>
              <a:cxnLst/>
              <a:rect l="l" t="t" r="r" b="b"/>
              <a:pathLst>
                <a:path w="5789" h="9184" extrusionOk="0">
                  <a:moveTo>
                    <a:pt x="3296" y="1790"/>
                  </a:moveTo>
                  <a:cubicBezTo>
                    <a:pt x="3382" y="2116"/>
                    <a:pt x="3317" y="2181"/>
                    <a:pt x="3296" y="2202"/>
                  </a:cubicBezTo>
                  <a:cubicBezTo>
                    <a:pt x="3287" y="2207"/>
                    <a:pt x="3278" y="2208"/>
                    <a:pt x="3270" y="2208"/>
                  </a:cubicBezTo>
                  <a:cubicBezTo>
                    <a:pt x="3237" y="2208"/>
                    <a:pt x="3209" y="2181"/>
                    <a:pt x="3209" y="2181"/>
                  </a:cubicBezTo>
                  <a:cubicBezTo>
                    <a:pt x="3122" y="2116"/>
                    <a:pt x="3079" y="2007"/>
                    <a:pt x="3122" y="1920"/>
                  </a:cubicBezTo>
                  <a:cubicBezTo>
                    <a:pt x="3144" y="1834"/>
                    <a:pt x="3209" y="1790"/>
                    <a:pt x="3296" y="1790"/>
                  </a:cubicBezTo>
                  <a:close/>
                  <a:moveTo>
                    <a:pt x="4618" y="4349"/>
                  </a:moveTo>
                  <a:cubicBezTo>
                    <a:pt x="4705" y="4349"/>
                    <a:pt x="4792" y="4349"/>
                    <a:pt x="4878" y="4392"/>
                  </a:cubicBezTo>
                  <a:cubicBezTo>
                    <a:pt x="4792" y="4566"/>
                    <a:pt x="4662" y="4652"/>
                    <a:pt x="4531" y="4652"/>
                  </a:cubicBezTo>
                  <a:cubicBezTo>
                    <a:pt x="4336" y="4631"/>
                    <a:pt x="4293" y="4609"/>
                    <a:pt x="4271" y="4522"/>
                  </a:cubicBezTo>
                  <a:cubicBezTo>
                    <a:pt x="4250" y="4457"/>
                    <a:pt x="4380" y="4370"/>
                    <a:pt x="4531" y="4349"/>
                  </a:cubicBezTo>
                  <a:close/>
                  <a:moveTo>
                    <a:pt x="4510" y="7211"/>
                  </a:moveTo>
                  <a:cubicBezTo>
                    <a:pt x="4640" y="7232"/>
                    <a:pt x="4748" y="7254"/>
                    <a:pt x="4835" y="7319"/>
                  </a:cubicBezTo>
                  <a:cubicBezTo>
                    <a:pt x="4752" y="7385"/>
                    <a:pt x="4657" y="7413"/>
                    <a:pt x="4558" y="7413"/>
                  </a:cubicBezTo>
                  <a:cubicBezTo>
                    <a:pt x="4528" y="7413"/>
                    <a:pt x="4497" y="7411"/>
                    <a:pt x="4466" y="7406"/>
                  </a:cubicBezTo>
                  <a:cubicBezTo>
                    <a:pt x="4423" y="7384"/>
                    <a:pt x="4401" y="7362"/>
                    <a:pt x="4401" y="7297"/>
                  </a:cubicBezTo>
                  <a:cubicBezTo>
                    <a:pt x="4380" y="7276"/>
                    <a:pt x="4401" y="7232"/>
                    <a:pt x="4445" y="7211"/>
                  </a:cubicBezTo>
                  <a:close/>
                  <a:moveTo>
                    <a:pt x="933" y="1"/>
                  </a:moveTo>
                  <a:cubicBezTo>
                    <a:pt x="438" y="1"/>
                    <a:pt x="60" y="78"/>
                    <a:pt x="44" y="78"/>
                  </a:cubicBezTo>
                  <a:cubicBezTo>
                    <a:pt x="44" y="78"/>
                    <a:pt x="22" y="99"/>
                    <a:pt x="22" y="99"/>
                  </a:cubicBezTo>
                  <a:lnTo>
                    <a:pt x="0" y="2463"/>
                  </a:lnTo>
                  <a:cubicBezTo>
                    <a:pt x="0" y="2484"/>
                    <a:pt x="22" y="2484"/>
                    <a:pt x="44" y="2484"/>
                  </a:cubicBezTo>
                  <a:cubicBezTo>
                    <a:pt x="65" y="2484"/>
                    <a:pt x="87" y="2484"/>
                    <a:pt x="87" y="2463"/>
                  </a:cubicBezTo>
                  <a:lnTo>
                    <a:pt x="109" y="143"/>
                  </a:lnTo>
                  <a:cubicBezTo>
                    <a:pt x="198" y="128"/>
                    <a:pt x="512" y="78"/>
                    <a:pt x="910" y="78"/>
                  </a:cubicBezTo>
                  <a:cubicBezTo>
                    <a:pt x="1676" y="78"/>
                    <a:pt x="2751" y="264"/>
                    <a:pt x="3122" y="1248"/>
                  </a:cubicBezTo>
                  <a:cubicBezTo>
                    <a:pt x="3187" y="1400"/>
                    <a:pt x="3231" y="1552"/>
                    <a:pt x="3274" y="1704"/>
                  </a:cubicBezTo>
                  <a:cubicBezTo>
                    <a:pt x="3187" y="1725"/>
                    <a:pt x="3101" y="1790"/>
                    <a:pt x="3057" y="1899"/>
                  </a:cubicBezTo>
                  <a:cubicBezTo>
                    <a:pt x="3014" y="2029"/>
                    <a:pt x="3057" y="2159"/>
                    <a:pt x="3166" y="2246"/>
                  </a:cubicBezTo>
                  <a:cubicBezTo>
                    <a:pt x="3191" y="2271"/>
                    <a:pt x="3231" y="2282"/>
                    <a:pt x="3269" y="2282"/>
                  </a:cubicBezTo>
                  <a:cubicBezTo>
                    <a:pt x="3296" y="2282"/>
                    <a:pt x="3321" y="2276"/>
                    <a:pt x="3339" y="2267"/>
                  </a:cubicBezTo>
                  <a:cubicBezTo>
                    <a:pt x="3426" y="2202"/>
                    <a:pt x="3447" y="2051"/>
                    <a:pt x="3382" y="1769"/>
                  </a:cubicBezTo>
                  <a:lnTo>
                    <a:pt x="3664" y="1769"/>
                  </a:lnTo>
                  <a:cubicBezTo>
                    <a:pt x="4228" y="1834"/>
                    <a:pt x="5160" y="2289"/>
                    <a:pt x="5052" y="3720"/>
                  </a:cubicBezTo>
                  <a:cubicBezTo>
                    <a:pt x="5030" y="3937"/>
                    <a:pt x="4987" y="4154"/>
                    <a:pt x="4900" y="4349"/>
                  </a:cubicBezTo>
                  <a:cubicBezTo>
                    <a:pt x="4819" y="4300"/>
                    <a:pt x="4725" y="4276"/>
                    <a:pt x="4638" y="4276"/>
                  </a:cubicBezTo>
                  <a:cubicBezTo>
                    <a:pt x="4609" y="4276"/>
                    <a:pt x="4580" y="4278"/>
                    <a:pt x="4553" y="4284"/>
                  </a:cubicBezTo>
                  <a:cubicBezTo>
                    <a:pt x="4336" y="4305"/>
                    <a:pt x="4185" y="4414"/>
                    <a:pt x="4185" y="4544"/>
                  </a:cubicBezTo>
                  <a:cubicBezTo>
                    <a:pt x="4185" y="4609"/>
                    <a:pt x="4228" y="4717"/>
                    <a:pt x="4531" y="4739"/>
                  </a:cubicBezTo>
                  <a:cubicBezTo>
                    <a:pt x="4705" y="4739"/>
                    <a:pt x="4857" y="4609"/>
                    <a:pt x="4943" y="4457"/>
                  </a:cubicBezTo>
                  <a:cubicBezTo>
                    <a:pt x="5117" y="4566"/>
                    <a:pt x="5334" y="4826"/>
                    <a:pt x="5442" y="5368"/>
                  </a:cubicBezTo>
                  <a:cubicBezTo>
                    <a:pt x="5681" y="6560"/>
                    <a:pt x="5139" y="7124"/>
                    <a:pt x="4965" y="7254"/>
                  </a:cubicBezTo>
                  <a:lnTo>
                    <a:pt x="4922" y="7297"/>
                  </a:lnTo>
                  <a:cubicBezTo>
                    <a:pt x="4819" y="7212"/>
                    <a:pt x="4677" y="7154"/>
                    <a:pt x="4536" y="7154"/>
                  </a:cubicBezTo>
                  <a:cubicBezTo>
                    <a:pt x="4498" y="7154"/>
                    <a:pt x="4460" y="7158"/>
                    <a:pt x="4423" y="7167"/>
                  </a:cubicBezTo>
                  <a:cubicBezTo>
                    <a:pt x="4358" y="7189"/>
                    <a:pt x="4315" y="7254"/>
                    <a:pt x="4336" y="7341"/>
                  </a:cubicBezTo>
                  <a:cubicBezTo>
                    <a:pt x="4336" y="7406"/>
                    <a:pt x="4380" y="7471"/>
                    <a:pt x="4445" y="7514"/>
                  </a:cubicBezTo>
                  <a:cubicBezTo>
                    <a:pt x="4484" y="7519"/>
                    <a:pt x="4523" y="7522"/>
                    <a:pt x="4561" y="7522"/>
                  </a:cubicBezTo>
                  <a:cubicBezTo>
                    <a:pt x="4694" y="7522"/>
                    <a:pt x="4821" y="7490"/>
                    <a:pt x="4922" y="7406"/>
                  </a:cubicBezTo>
                  <a:cubicBezTo>
                    <a:pt x="4965" y="7449"/>
                    <a:pt x="5030" y="7514"/>
                    <a:pt x="5073" y="7579"/>
                  </a:cubicBezTo>
                  <a:cubicBezTo>
                    <a:pt x="5247" y="7818"/>
                    <a:pt x="5420" y="8338"/>
                    <a:pt x="4748" y="9140"/>
                  </a:cubicBezTo>
                  <a:cubicBezTo>
                    <a:pt x="4727" y="9140"/>
                    <a:pt x="4727" y="9183"/>
                    <a:pt x="4748" y="9183"/>
                  </a:cubicBezTo>
                  <a:lnTo>
                    <a:pt x="4813" y="9183"/>
                  </a:lnTo>
                  <a:cubicBezTo>
                    <a:pt x="5529" y="8338"/>
                    <a:pt x="5334" y="7796"/>
                    <a:pt x="5139" y="7514"/>
                  </a:cubicBezTo>
                  <a:cubicBezTo>
                    <a:pt x="5095" y="7449"/>
                    <a:pt x="5052" y="7406"/>
                    <a:pt x="4987" y="7341"/>
                  </a:cubicBezTo>
                  <a:lnTo>
                    <a:pt x="5030" y="7319"/>
                  </a:lnTo>
                  <a:cubicBezTo>
                    <a:pt x="5204" y="7167"/>
                    <a:pt x="5789" y="6582"/>
                    <a:pt x="5529" y="5346"/>
                  </a:cubicBezTo>
                  <a:cubicBezTo>
                    <a:pt x="5399" y="4761"/>
                    <a:pt x="5182" y="4500"/>
                    <a:pt x="4987" y="4370"/>
                  </a:cubicBezTo>
                  <a:cubicBezTo>
                    <a:pt x="5073" y="4175"/>
                    <a:pt x="5117" y="3937"/>
                    <a:pt x="5139" y="3720"/>
                  </a:cubicBezTo>
                  <a:cubicBezTo>
                    <a:pt x="5204" y="2809"/>
                    <a:pt x="4770" y="1790"/>
                    <a:pt x="3686" y="1682"/>
                  </a:cubicBezTo>
                  <a:lnTo>
                    <a:pt x="3361" y="1682"/>
                  </a:lnTo>
                  <a:cubicBezTo>
                    <a:pt x="3317" y="1530"/>
                    <a:pt x="3274" y="1378"/>
                    <a:pt x="3209" y="1227"/>
                  </a:cubicBezTo>
                  <a:cubicBezTo>
                    <a:pt x="2822" y="198"/>
                    <a:pt x="1727" y="1"/>
                    <a:pt x="9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0"/>
            <p:cNvSpPr/>
            <p:nvPr/>
          </p:nvSpPr>
          <p:spPr>
            <a:xfrm>
              <a:off x="1188234" y="1803506"/>
              <a:ext cx="182464" cy="417912"/>
            </a:xfrm>
            <a:custGeom>
              <a:avLst/>
              <a:gdLst/>
              <a:ahLst/>
              <a:cxnLst/>
              <a:rect l="l" t="t" r="r" b="b"/>
              <a:pathLst>
                <a:path w="3709" h="8495" extrusionOk="0">
                  <a:moveTo>
                    <a:pt x="1584" y="1665"/>
                  </a:moveTo>
                  <a:cubicBezTo>
                    <a:pt x="1540" y="1697"/>
                    <a:pt x="1497" y="1714"/>
                    <a:pt x="1456" y="1714"/>
                  </a:cubicBezTo>
                  <a:cubicBezTo>
                    <a:pt x="1416" y="1714"/>
                    <a:pt x="1378" y="1697"/>
                    <a:pt x="1345" y="1665"/>
                  </a:cubicBezTo>
                  <a:close/>
                  <a:moveTo>
                    <a:pt x="2039" y="3443"/>
                  </a:moveTo>
                  <a:cubicBezTo>
                    <a:pt x="2126" y="3443"/>
                    <a:pt x="2234" y="3486"/>
                    <a:pt x="2299" y="3551"/>
                  </a:cubicBezTo>
                  <a:lnTo>
                    <a:pt x="2321" y="3551"/>
                  </a:lnTo>
                  <a:cubicBezTo>
                    <a:pt x="2256" y="3638"/>
                    <a:pt x="2169" y="3681"/>
                    <a:pt x="2061" y="3703"/>
                  </a:cubicBezTo>
                  <a:cubicBezTo>
                    <a:pt x="2050" y="3708"/>
                    <a:pt x="2038" y="3711"/>
                    <a:pt x="2025" y="3711"/>
                  </a:cubicBezTo>
                  <a:cubicBezTo>
                    <a:pt x="1986" y="3711"/>
                    <a:pt x="1941" y="3686"/>
                    <a:pt x="1909" y="3638"/>
                  </a:cubicBezTo>
                  <a:cubicBezTo>
                    <a:pt x="1887" y="3594"/>
                    <a:pt x="1887" y="3529"/>
                    <a:pt x="1931" y="3486"/>
                  </a:cubicBezTo>
                  <a:cubicBezTo>
                    <a:pt x="1952" y="3443"/>
                    <a:pt x="1996" y="3443"/>
                    <a:pt x="2039" y="3443"/>
                  </a:cubicBezTo>
                  <a:close/>
                  <a:moveTo>
                    <a:pt x="2581" y="5069"/>
                  </a:moveTo>
                  <a:cubicBezTo>
                    <a:pt x="2624" y="5069"/>
                    <a:pt x="2689" y="5134"/>
                    <a:pt x="2798" y="5220"/>
                  </a:cubicBezTo>
                  <a:cubicBezTo>
                    <a:pt x="2689" y="5329"/>
                    <a:pt x="2624" y="5329"/>
                    <a:pt x="2603" y="5329"/>
                  </a:cubicBezTo>
                  <a:cubicBezTo>
                    <a:pt x="2538" y="5285"/>
                    <a:pt x="2494" y="5220"/>
                    <a:pt x="2516" y="5134"/>
                  </a:cubicBezTo>
                  <a:cubicBezTo>
                    <a:pt x="2516" y="5090"/>
                    <a:pt x="2538" y="5069"/>
                    <a:pt x="2581" y="5069"/>
                  </a:cubicBezTo>
                  <a:close/>
                  <a:moveTo>
                    <a:pt x="2841" y="6716"/>
                  </a:moveTo>
                  <a:cubicBezTo>
                    <a:pt x="2906" y="6738"/>
                    <a:pt x="2971" y="6760"/>
                    <a:pt x="3036" y="6825"/>
                  </a:cubicBezTo>
                  <a:lnTo>
                    <a:pt x="2971" y="6868"/>
                  </a:lnTo>
                  <a:cubicBezTo>
                    <a:pt x="2851" y="6988"/>
                    <a:pt x="2758" y="7027"/>
                    <a:pt x="2714" y="7027"/>
                  </a:cubicBezTo>
                  <a:cubicBezTo>
                    <a:pt x="2702" y="7027"/>
                    <a:pt x="2694" y="7024"/>
                    <a:pt x="2689" y="7020"/>
                  </a:cubicBezTo>
                  <a:cubicBezTo>
                    <a:pt x="2646" y="7020"/>
                    <a:pt x="2646" y="6977"/>
                    <a:pt x="2646" y="6933"/>
                  </a:cubicBezTo>
                  <a:cubicBezTo>
                    <a:pt x="2668" y="6846"/>
                    <a:pt x="2711" y="6760"/>
                    <a:pt x="2798" y="6716"/>
                  </a:cubicBezTo>
                  <a:close/>
                  <a:moveTo>
                    <a:pt x="272" y="1"/>
                  </a:moveTo>
                  <a:cubicBezTo>
                    <a:pt x="267" y="1"/>
                    <a:pt x="261" y="6"/>
                    <a:pt x="261" y="17"/>
                  </a:cubicBezTo>
                  <a:cubicBezTo>
                    <a:pt x="239" y="17"/>
                    <a:pt x="239" y="17"/>
                    <a:pt x="239" y="39"/>
                  </a:cubicBezTo>
                  <a:lnTo>
                    <a:pt x="1" y="2098"/>
                  </a:lnTo>
                  <a:cubicBezTo>
                    <a:pt x="1" y="2120"/>
                    <a:pt x="23" y="2131"/>
                    <a:pt x="44" y="2131"/>
                  </a:cubicBezTo>
                  <a:cubicBezTo>
                    <a:pt x="66" y="2131"/>
                    <a:pt x="88" y="2120"/>
                    <a:pt x="88" y="2098"/>
                  </a:cubicBezTo>
                  <a:lnTo>
                    <a:pt x="305" y="82"/>
                  </a:lnTo>
                  <a:cubicBezTo>
                    <a:pt x="500" y="125"/>
                    <a:pt x="1345" y="299"/>
                    <a:pt x="1584" y="819"/>
                  </a:cubicBezTo>
                  <a:cubicBezTo>
                    <a:pt x="1714" y="1058"/>
                    <a:pt x="1735" y="1340"/>
                    <a:pt x="1649" y="1600"/>
                  </a:cubicBezTo>
                  <a:cubicBezTo>
                    <a:pt x="1600" y="1594"/>
                    <a:pt x="1552" y="1592"/>
                    <a:pt x="1508" y="1592"/>
                  </a:cubicBezTo>
                  <a:cubicBezTo>
                    <a:pt x="1376" y="1592"/>
                    <a:pt x="1275" y="1616"/>
                    <a:pt x="1258" y="1665"/>
                  </a:cubicBezTo>
                  <a:cubicBezTo>
                    <a:pt x="1237" y="1686"/>
                    <a:pt x="1237" y="1708"/>
                    <a:pt x="1302" y="1752"/>
                  </a:cubicBezTo>
                  <a:cubicBezTo>
                    <a:pt x="1356" y="1795"/>
                    <a:pt x="1416" y="1817"/>
                    <a:pt x="1475" y="1817"/>
                  </a:cubicBezTo>
                  <a:cubicBezTo>
                    <a:pt x="1535" y="1817"/>
                    <a:pt x="1594" y="1795"/>
                    <a:pt x="1649" y="1752"/>
                  </a:cubicBezTo>
                  <a:cubicBezTo>
                    <a:pt x="1670" y="1730"/>
                    <a:pt x="1670" y="1730"/>
                    <a:pt x="1692" y="1708"/>
                  </a:cubicBezTo>
                  <a:cubicBezTo>
                    <a:pt x="1909" y="1730"/>
                    <a:pt x="2104" y="1817"/>
                    <a:pt x="2299" y="1925"/>
                  </a:cubicBezTo>
                  <a:cubicBezTo>
                    <a:pt x="2646" y="2098"/>
                    <a:pt x="2798" y="2489"/>
                    <a:pt x="2668" y="2857"/>
                  </a:cubicBezTo>
                  <a:cubicBezTo>
                    <a:pt x="2603" y="3096"/>
                    <a:pt x="2516" y="3313"/>
                    <a:pt x="2386" y="3508"/>
                  </a:cubicBezTo>
                  <a:lnTo>
                    <a:pt x="2364" y="3486"/>
                  </a:lnTo>
                  <a:cubicBezTo>
                    <a:pt x="2241" y="3412"/>
                    <a:pt x="2125" y="3373"/>
                    <a:pt x="2032" y="3373"/>
                  </a:cubicBezTo>
                  <a:cubicBezTo>
                    <a:pt x="1961" y="3373"/>
                    <a:pt x="1903" y="3396"/>
                    <a:pt x="1866" y="3443"/>
                  </a:cubicBezTo>
                  <a:cubicBezTo>
                    <a:pt x="1822" y="3508"/>
                    <a:pt x="1800" y="3616"/>
                    <a:pt x="1844" y="3703"/>
                  </a:cubicBezTo>
                  <a:cubicBezTo>
                    <a:pt x="1880" y="3756"/>
                    <a:pt x="1959" y="3795"/>
                    <a:pt x="2035" y="3795"/>
                  </a:cubicBezTo>
                  <a:cubicBezTo>
                    <a:pt x="2051" y="3795"/>
                    <a:pt x="2067" y="3793"/>
                    <a:pt x="2082" y="3789"/>
                  </a:cubicBezTo>
                  <a:cubicBezTo>
                    <a:pt x="2212" y="3768"/>
                    <a:pt x="2321" y="3703"/>
                    <a:pt x="2386" y="3616"/>
                  </a:cubicBezTo>
                  <a:cubicBezTo>
                    <a:pt x="2798" y="3898"/>
                    <a:pt x="3210" y="4483"/>
                    <a:pt x="3015" y="4874"/>
                  </a:cubicBezTo>
                  <a:cubicBezTo>
                    <a:pt x="2971" y="4982"/>
                    <a:pt x="2906" y="5090"/>
                    <a:pt x="2841" y="5199"/>
                  </a:cubicBezTo>
                  <a:cubicBezTo>
                    <a:pt x="2776" y="5090"/>
                    <a:pt x="2668" y="5025"/>
                    <a:pt x="2559" y="5004"/>
                  </a:cubicBezTo>
                  <a:cubicBezTo>
                    <a:pt x="2494" y="5004"/>
                    <a:pt x="2429" y="5069"/>
                    <a:pt x="2429" y="5134"/>
                  </a:cubicBezTo>
                  <a:cubicBezTo>
                    <a:pt x="2408" y="5264"/>
                    <a:pt x="2473" y="5350"/>
                    <a:pt x="2559" y="5416"/>
                  </a:cubicBezTo>
                  <a:cubicBezTo>
                    <a:pt x="2579" y="5420"/>
                    <a:pt x="2598" y="5423"/>
                    <a:pt x="2618" y="5423"/>
                  </a:cubicBezTo>
                  <a:cubicBezTo>
                    <a:pt x="2686" y="5423"/>
                    <a:pt x="2757" y="5391"/>
                    <a:pt x="2841" y="5307"/>
                  </a:cubicBezTo>
                  <a:cubicBezTo>
                    <a:pt x="2950" y="5459"/>
                    <a:pt x="3036" y="5611"/>
                    <a:pt x="3101" y="5784"/>
                  </a:cubicBezTo>
                  <a:cubicBezTo>
                    <a:pt x="3253" y="6088"/>
                    <a:pt x="3253" y="6456"/>
                    <a:pt x="3080" y="6781"/>
                  </a:cubicBezTo>
                  <a:cubicBezTo>
                    <a:pt x="3026" y="6710"/>
                    <a:pt x="2942" y="6667"/>
                    <a:pt x="2853" y="6667"/>
                  </a:cubicBezTo>
                  <a:cubicBezTo>
                    <a:pt x="2835" y="6667"/>
                    <a:pt x="2816" y="6669"/>
                    <a:pt x="2798" y="6673"/>
                  </a:cubicBezTo>
                  <a:cubicBezTo>
                    <a:pt x="2668" y="6716"/>
                    <a:pt x="2581" y="6825"/>
                    <a:pt x="2581" y="6933"/>
                  </a:cubicBezTo>
                  <a:cubicBezTo>
                    <a:pt x="2559" y="7020"/>
                    <a:pt x="2603" y="7085"/>
                    <a:pt x="2646" y="7107"/>
                  </a:cubicBezTo>
                  <a:cubicBezTo>
                    <a:pt x="2667" y="7117"/>
                    <a:pt x="2691" y="7123"/>
                    <a:pt x="2717" y="7123"/>
                  </a:cubicBezTo>
                  <a:cubicBezTo>
                    <a:pt x="2798" y="7123"/>
                    <a:pt x="2905" y="7070"/>
                    <a:pt x="3036" y="6955"/>
                  </a:cubicBezTo>
                  <a:lnTo>
                    <a:pt x="3080" y="6890"/>
                  </a:lnTo>
                  <a:lnTo>
                    <a:pt x="3123" y="6955"/>
                  </a:lnTo>
                  <a:cubicBezTo>
                    <a:pt x="3622" y="7627"/>
                    <a:pt x="2884" y="8429"/>
                    <a:pt x="2884" y="8429"/>
                  </a:cubicBezTo>
                  <a:cubicBezTo>
                    <a:pt x="2884" y="8429"/>
                    <a:pt x="2884" y="8472"/>
                    <a:pt x="2884" y="8472"/>
                  </a:cubicBezTo>
                  <a:lnTo>
                    <a:pt x="2928" y="8472"/>
                  </a:lnTo>
                  <a:cubicBezTo>
                    <a:pt x="2928" y="8494"/>
                    <a:pt x="2928" y="8494"/>
                    <a:pt x="2928" y="8494"/>
                  </a:cubicBezTo>
                  <a:cubicBezTo>
                    <a:pt x="2950" y="8494"/>
                    <a:pt x="3708" y="7670"/>
                    <a:pt x="3166" y="6933"/>
                  </a:cubicBezTo>
                  <a:lnTo>
                    <a:pt x="3123" y="6846"/>
                  </a:lnTo>
                  <a:cubicBezTo>
                    <a:pt x="3318" y="6521"/>
                    <a:pt x="3340" y="6109"/>
                    <a:pt x="3166" y="5762"/>
                  </a:cubicBezTo>
                  <a:cubicBezTo>
                    <a:pt x="3101" y="5589"/>
                    <a:pt x="2993" y="5416"/>
                    <a:pt x="2884" y="5264"/>
                  </a:cubicBezTo>
                  <a:cubicBezTo>
                    <a:pt x="2950" y="5155"/>
                    <a:pt x="3036" y="5025"/>
                    <a:pt x="3080" y="4917"/>
                  </a:cubicBezTo>
                  <a:cubicBezTo>
                    <a:pt x="3296" y="4483"/>
                    <a:pt x="2863" y="3876"/>
                    <a:pt x="2429" y="3551"/>
                  </a:cubicBezTo>
                  <a:cubicBezTo>
                    <a:pt x="2581" y="3356"/>
                    <a:pt x="2668" y="3117"/>
                    <a:pt x="2733" y="2879"/>
                  </a:cubicBezTo>
                  <a:cubicBezTo>
                    <a:pt x="2928" y="2163"/>
                    <a:pt x="2386" y="1860"/>
                    <a:pt x="2039" y="1730"/>
                  </a:cubicBezTo>
                  <a:cubicBezTo>
                    <a:pt x="1931" y="1686"/>
                    <a:pt x="1822" y="1643"/>
                    <a:pt x="1714" y="1643"/>
                  </a:cubicBezTo>
                  <a:cubicBezTo>
                    <a:pt x="1800" y="1361"/>
                    <a:pt x="1757" y="1079"/>
                    <a:pt x="1627" y="819"/>
                  </a:cubicBezTo>
                  <a:cubicBezTo>
                    <a:pt x="1367" y="191"/>
                    <a:pt x="326" y="17"/>
                    <a:pt x="283" y="17"/>
                  </a:cubicBezTo>
                  <a:cubicBezTo>
                    <a:pt x="283" y="6"/>
                    <a:pt x="277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0"/>
            <p:cNvSpPr/>
            <p:nvPr/>
          </p:nvSpPr>
          <p:spPr>
            <a:xfrm>
              <a:off x="1551989" y="2210997"/>
              <a:ext cx="228265" cy="261471"/>
            </a:xfrm>
            <a:custGeom>
              <a:avLst/>
              <a:gdLst/>
              <a:ahLst/>
              <a:cxnLst/>
              <a:rect l="l" t="t" r="r" b="b"/>
              <a:pathLst>
                <a:path w="4640" h="5315" extrusionOk="0">
                  <a:moveTo>
                    <a:pt x="1886" y="3290"/>
                  </a:moveTo>
                  <a:cubicBezTo>
                    <a:pt x="1908" y="3290"/>
                    <a:pt x="1930" y="3290"/>
                    <a:pt x="1995" y="3377"/>
                  </a:cubicBezTo>
                  <a:cubicBezTo>
                    <a:pt x="2038" y="3420"/>
                    <a:pt x="2060" y="3485"/>
                    <a:pt x="2016" y="3528"/>
                  </a:cubicBezTo>
                  <a:cubicBezTo>
                    <a:pt x="1973" y="3572"/>
                    <a:pt x="1930" y="3593"/>
                    <a:pt x="1886" y="3593"/>
                  </a:cubicBezTo>
                  <a:cubicBezTo>
                    <a:pt x="1865" y="3420"/>
                    <a:pt x="1886" y="3290"/>
                    <a:pt x="1886" y="3290"/>
                  </a:cubicBezTo>
                  <a:close/>
                  <a:moveTo>
                    <a:pt x="3924" y="3832"/>
                  </a:moveTo>
                  <a:cubicBezTo>
                    <a:pt x="3968" y="3832"/>
                    <a:pt x="4011" y="3832"/>
                    <a:pt x="4033" y="3853"/>
                  </a:cubicBezTo>
                  <a:lnTo>
                    <a:pt x="4033" y="3875"/>
                  </a:lnTo>
                  <a:cubicBezTo>
                    <a:pt x="4054" y="4027"/>
                    <a:pt x="3968" y="4157"/>
                    <a:pt x="3838" y="4200"/>
                  </a:cubicBezTo>
                  <a:cubicBezTo>
                    <a:pt x="3822" y="4205"/>
                    <a:pt x="3809" y="4208"/>
                    <a:pt x="3798" y="4208"/>
                  </a:cubicBezTo>
                  <a:cubicBezTo>
                    <a:pt x="3761" y="4208"/>
                    <a:pt x="3741" y="4180"/>
                    <a:pt x="3707" y="4114"/>
                  </a:cubicBezTo>
                  <a:cubicBezTo>
                    <a:pt x="3686" y="4027"/>
                    <a:pt x="3642" y="3919"/>
                    <a:pt x="3772" y="3853"/>
                  </a:cubicBezTo>
                  <a:cubicBezTo>
                    <a:pt x="3816" y="3832"/>
                    <a:pt x="3859" y="3832"/>
                    <a:pt x="3903" y="3832"/>
                  </a:cubicBezTo>
                  <a:close/>
                  <a:moveTo>
                    <a:pt x="2927" y="4070"/>
                  </a:moveTo>
                  <a:cubicBezTo>
                    <a:pt x="3035" y="4114"/>
                    <a:pt x="3274" y="4309"/>
                    <a:pt x="3252" y="4461"/>
                  </a:cubicBezTo>
                  <a:cubicBezTo>
                    <a:pt x="3252" y="4526"/>
                    <a:pt x="3144" y="4591"/>
                    <a:pt x="2970" y="4634"/>
                  </a:cubicBezTo>
                  <a:cubicBezTo>
                    <a:pt x="2927" y="4547"/>
                    <a:pt x="2905" y="4439"/>
                    <a:pt x="2884" y="4352"/>
                  </a:cubicBezTo>
                  <a:cubicBezTo>
                    <a:pt x="2862" y="4157"/>
                    <a:pt x="2884" y="4070"/>
                    <a:pt x="2927" y="4070"/>
                  </a:cubicBezTo>
                  <a:close/>
                  <a:moveTo>
                    <a:pt x="1870" y="0"/>
                  </a:moveTo>
                  <a:cubicBezTo>
                    <a:pt x="1696" y="0"/>
                    <a:pt x="1528" y="27"/>
                    <a:pt x="1366" y="81"/>
                  </a:cubicBezTo>
                  <a:cubicBezTo>
                    <a:pt x="455" y="363"/>
                    <a:pt x="22" y="1360"/>
                    <a:pt x="22" y="1404"/>
                  </a:cubicBezTo>
                  <a:cubicBezTo>
                    <a:pt x="0" y="1425"/>
                    <a:pt x="22" y="1447"/>
                    <a:pt x="43" y="1469"/>
                  </a:cubicBezTo>
                  <a:cubicBezTo>
                    <a:pt x="65" y="1469"/>
                    <a:pt x="87" y="1469"/>
                    <a:pt x="87" y="1447"/>
                  </a:cubicBezTo>
                  <a:cubicBezTo>
                    <a:pt x="87" y="1425"/>
                    <a:pt x="520" y="428"/>
                    <a:pt x="1388" y="146"/>
                  </a:cubicBezTo>
                  <a:cubicBezTo>
                    <a:pt x="1542" y="99"/>
                    <a:pt x="1702" y="75"/>
                    <a:pt x="1868" y="75"/>
                  </a:cubicBezTo>
                  <a:cubicBezTo>
                    <a:pt x="2237" y="75"/>
                    <a:pt x="2631" y="195"/>
                    <a:pt x="3035" y="450"/>
                  </a:cubicBezTo>
                  <a:cubicBezTo>
                    <a:pt x="3859" y="970"/>
                    <a:pt x="3556" y="1729"/>
                    <a:pt x="3296" y="2336"/>
                  </a:cubicBezTo>
                  <a:cubicBezTo>
                    <a:pt x="3144" y="2683"/>
                    <a:pt x="3014" y="2986"/>
                    <a:pt x="3122" y="3181"/>
                  </a:cubicBezTo>
                  <a:cubicBezTo>
                    <a:pt x="3187" y="3290"/>
                    <a:pt x="3317" y="3377"/>
                    <a:pt x="3447" y="3377"/>
                  </a:cubicBezTo>
                  <a:cubicBezTo>
                    <a:pt x="3686" y="3398"/>
                    <a:pt x="3903" y="3550"/>
                    <a:pt x="4011" y="3767"/>
                  </a:cubicBezTo>
                  <a:cubicBezTo>
                    <a:pt x="3975" y="3758"/>
                    <a:pt x="3935" y="3753"/>
                    <a:pt x="3895" y="3753"/>
                  </a:cubicBezTo>
                  <a:cubicBezTo>
                    <a:pt x="3838" y="3753"/>
                    <a:pt x="3780" y="3763"/>
                    <a:pt x="3729" y="3788"/>
                  </a:cubicBezTo>
                  <a:cubicBezTo>
                    <a:pt x="3599" y="3853"/>
                    <a:pt x="3556" y="3984"/>
                    <a:pt x="3642" y="4135"/>
                  </a:cubicBezTo>
                  <a:cubicBezTo>
                    <a:pt x="3664" y="4244"/>
                    <a:pt x="3772" y="4287"/>
                    <a:pt x="3859" y="4287"/>
                  </a:cubicBezTo>
                  <a:cubicBezTo>
                    <a:pt x="4033" y="4222"/>
                    <a:pt x="4141" y="4049"/>
                    <a:pt x="4119" y="3875"/>
                  </a:cubicBezTo>
                  <a:lnTo>
                    <a:pt x="4119" y="3875"/>
                  </a:lnTo>
                  <a:cubicBezTo>
                    <a:pt x="4228" y="3919"/>
                    <a:pt x="4314" y="4005"/>
                    <a:pt x="4380" y="4092"/>
                  </a:cubicBezTo>
                  <a:cubicBezTo>
                    <a:pt x="4531" y="4352"/>
                    <a:pt x="4553" y="4677"/>
                    <a:pt x="4423" y="4959"/>
                  </a:cubicBezTo>
                  <a:cubicBezTo>
                    <a:pt x="4293" y="5144"/>
                    <a:pt x="4100" y="5250"/>
                    <a:pt x="3885" y="5250"/>
                  </a:cubicBezTo>
                  <a:cubicBezTo>
                    <a:pt x="3848" y="5250"/>
                    <a:pt x="3810" y="5247"/>
                    <a:pt x="3772" y="5241"/>
                  </a:cubicBezTo>
                  <a:cubicBezTo>
                    <a:pt x="3447" y="5219"/>
                    <a:pt x="3144" y="5024"/>
                    <a:pt x="3014" y="4721"/>
                  </a:cubicBezTo>
                  <a:cubicBezTo>
                    <a:pt x="3209" y="4656"/>
                    <a:pt x="3317" y="4569"/>
                    <a:pt x="3339" y="4461"/>
                  </a:cubicBezTo>
                  <a:cubicBezTo>
                    <a:pt x="3361" y="4265"/>
                    <a:pt x="3100" y="4049"/>
                    <a:pt x="2949" y="3984"/>
                  </a:cubicBezTo>
                  <a:cubicBezTo>
                    <a:pt x="2927" y="3984"/>
                    <a:pt x="2884" y="3984"/>
                    <a:pt x="2862" y="4005"/>
                  </a:cubicBezTo>
                  <a:cubicBezTo>
                    <a:pt x="2775" y="4114"/>
                    <a:pt x="2797" y="4395"/>
                    <a:pt x="2905" y="4656"/>
                  </a:cubicBezTo>
                  <a:lnTo>
                    <a:pt x="2775" y="4656"/>
                  </a:lnTo>
                  <a:cubicBezTo>
                    <a:pt x="2756" y="4658"/>
                    <a:pt x="2737" y="4659"/>
                    <a:pt x="2718" y="4659"/>
                  </a:cubicBezTo>
                  <a:cubicBezTo>
                    <a:pt x="2317" y="4659"/>
                    <a:pt x="2054" y="4224"/>
                    <a:pt x="1930" y="3810"/>
                  </a:cubicBezTo>
                  <a:cubicBezTo>
                    <a:pt x="1930" y="3767"/>
                    <a:pt x="1908" y="3723"/>
                    <a:pt x="1908" y="3680"/>
                  </a:cubicBezTo>
                  <a:cubicBezTo>
                    <a:pt x="1973" y="3680"/>
                    <a:pt x="2038" y="3637"/>
                    <a:pt x="2081" y="3593"/>
                  </a:cubicBezTo>
                  <a:cubicBezTo>
                    <a:pt x="2146" y="3507"/>
                    <a:pt x="2146" y="3398"/>
                    <a:pt x="2060" y="3311"/>
                  </a:cubicBezTo>
                  <a:cubicBezTo>
                    <a:pt x="2012" y="3248"/>
                    <a:pt x="1964" y="3208"/>
                    <a:pt x="1917" y="3208"/>
                  </a:cubicBezTo>
                  <a:cubicBezTo>
                    <a:pt x="1899" y="3208"/>
                    <a:pt x="1882" y="3213"/>
                    <a:pt x="1865" y="3225"/>
                  </a:cubicBezTo>
                  <a:cubicBezTo>
                    <a:pt x="1800" y="3268"/>
                    <a:pt x="1778" y="3398"/>
                    <a:pt x="1800" y="3572"/>
                  </a:cubicBezTo>
                  <a:cubicBezTo>
                    <a:pt x="1604" y="3463"/>
                    <a:pt x="1474" y="3051"/>
                    <a:pt x="1734" y="2184"/>
                  </a:cubicBezTo>
                  <a:cubicBezTo>
                    <a:pt x="1821" y="1837"/>
                    <a:pt x="1800" y="1599"/>
                    <a:pt x="1648" y="1469"/>
                  </a:cubicBezTo>
                  <a:cubicBezTo>
                    <a:pt x="1549" y="1386"/>
                    <a:pt x="1409" y="1355"/>
                    <a:pt x="1254" y="1355"/>
                  </a:cubicBezTo>
                  <a:cubicBezTo>
                    <a:pt x="795" y="1355"/>
                    <a:pt x="206" y="1626"/>
                    <a:pt x="173" y="1642"/>
                  </a:cubicBezTo>
                  <a:cubicBezTo>
                    <a:pt x="152" y="1642"/>
                    <a:pt x="152" y="1664"/>
                    <a:pt x="152" y="1685"/>
                  </a:cubicBezTo>
                  <a:cubicBezTo>
                    <a:pt x="152" y="1701"/>
                    <a:pt x="163" y="1716"/>
                    <a:pt x="177" y="1716"/>
                  </a:cubicBezTo>
                  <a:cubicBezTo>
                    <a:pt x="182" y="1716"/>
                    <a:pt x="189" y="1713"/>
                    <a:pt x="195" y="1707"/>
                  </a:cubicBezTo>
                  <a:cubicBezTo>
                    <a:pt x="212" y="1707"/>
                    <a:pt x="802" y="1433"/>
                    <a:pt x="1238" y="1433"/>
                  </a:cubicBezTo>
                  <a:cubicBezTo>
                    <a:pt x="1376" y="1433"/>
                    <a:pt x="1499" y="1460"/>
                    <a:pt x="1583" y="1534"/>
                  </a:cubicBezTo>
                  <a:cubicBezTo>
                    <a:pt x="1713" y="1642"/>
                    <a:pt x="1734" y="1881"/>
                    <a:pt x="1648" y="2162"/>
                  </a:cubicBezTo>
                  <a:cubicBezTo>
                    <a:pt x="1561" y="2444"/>
                    <a:pt x="1323" y="3398"/>
                    <a:pt x="1756" y="3637"/>
                  </a:cubicBezTo>
                  <a:lnTo>
                    <a:pt x="1821" y="3658"/>
                  </a:lnTo>
                  <a:cubicBezTo>
                    <a:pt x="1821" y="3723"/>
                    <a:pt x="1843" y="3788"/>
                    <a:pt x="1865" y="3832"/>
                  </a:cubicBezTo>
                  <a:cubicBezTo>
                    <a:pt x="1989" y="4288"/>
                    <a:pt x="2293" y="4745"/>
                    <a:pt x="2737" y="4745"/>
                  </a:cubicBezTo>
                  <a:cubicBezTo>
                    <a:pt x="2757" y="4745"/>
                    <a:pt x="2777" y="4744"/>
                    <a:pt x="2797" y="4742"/>
                  </a:cubicBezTo>
                  <a:lnTo>
                    <a:pt x="2927" y="4721"/>
                  </a:lnTo>
                  <a:cubicBezTo>
                    <a:pt x="3079" y="5068"/>
                    <a:pt x="3404" y="5306"/>
                    <a:pt x="3772" y="5306"/>
                  </a:cubicBezTo>
                  <a:lnTo>
                    <a:pt x="3816" y="5306"/>
                  </a:lnTo>
                  <a:cubicBezTo>
                    <a:pt x="3849" y="5312"/>
                    <a:pt x="3883" y="5314"/>
                    <a:pt x="3916" y="5314"/>
                  </a:cubicBezTo>
                  <a:cubicBezTo>
                    <a:pt x="4141" y="5314"/>
                    <a:pt x="4356" y="5191"/>
                    <a:pt x="4488" y="5003"/>
                  </a:cubicBezTo>
                  <a:cubicBezTo>
                    <a:pt x="4640" y="4699"/>
                    <a:pt x="4618" y="4352"/>
                    <a:pt x="4445" y="4049"/>
                  </a:cubicBezTo>
                  <a:cubicBezTo>
                    <a:pt x="4380" y="3919"/>
                    <a:pt x="4249" y="3832"/>
                    <a:pt x="4119" y="3788"/>
                  </a:cubicBezTo>
                  <a:cubicBezTo>
                    <a:pt x="4076" y="3637"/>
                    <a:pt x="3946" y="3398"/>
                    <a:pt x="3469" y="3311"/>
                  </a:cubicBezTo>
                  <a:cubicBezTo>
                    <a:pt x="3361" y="3290"/>
                    <a:pt x="3252" y="3225"/>
                    <a:pt x="3209" y="3138"/>
                  </a:cubicBezTo>
                  <a:cubicBezTo>
                    <a:pt x="3100" y="2965"/>
                    <a:pt x="3230" y="2683"/>
                    <a:pt x="3361" y="2358"/>
                  </a:cubicBezTo>
                  <a:cubicBezTo>
                    <a:pt x="3621" y="1729"/>
                    <a:pt x="3968" y="927"/>
                    <a:pt x="3079" y="385"/>
                  </a:cubicBezTo>
                  <a:cubicBezTo>
                    <a:pt x="2661" y="131"/>
                    <a:pt x="2253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0"/>
            <p:cNvSpPr/>
            <p:nvPr/>
          </p:nvSpPr>
          <p:spPr>
            <a:xfrm>
              <a:off x="852275" y="1873660"/>
              <a:ext cx="788743" cy="607903"/>
            </a:xfrm>
            <a:custGeom>
              <a:avLst/>
              <a:gdLst/>
              <a:ahLst/>
              <a:cxnLst/>
              <a:rect l="l" t="t" r="r" b="b"/>
              <a:pathLst>
                <a:path w="16033" h="12357" extrusionOk="0">
                  <a:moveTo>
                    <a:pt x="6982" y="0"/>
                  </a:moveTo>
                  <a:cubicBezTo>
                    <a:pt x="6028" y="0"/>
                    <a:pt x="1" y="1626"/>
                    <a:pt x="1258" y="3903"/>
                  </a:cubicBezTo>
                  <a:cubicBezTo>
                    <a:pt x="1300" y="3978"/>
                    <a:pt x="1462" y="4008"/>
                    <a:pt x="1697" y="4008"/>
                  </a:cubicBezTo>
                  <a:cubicBezTo>
                    <a:pt x="2691" y="4008"/>
                    <a:pt x="4987" y="3469"/>
                    <a:pt x="4987" y="3469"/>
                  </a:cubicBezTo>
                  <a:lnTo>
                    <a:pt x="4987" y="3469"/>
                  </a:lnTo>
                  <a:cubicBezTo>
                    <a:pt x="4987" y="3469"/>
                    <a:pt x="4293" y="8933"/>
                    <a:pt x="5139" y="12011"/>
                  </a:cubicBezTo>
                  <a:cubicBezTo>
                    <a:pt x="5173" y="12146"/>
                    <a:pt x="7710" y="12356"/>
                    <a:pt x="10205" y="12356"/>
                  </a:cubicBezTo>
                  <a:cubicBezTo>
                    <a:pt x="12529" y="12356"/>
                    <a:pt x="14815" y="12174"/>
                    <a:pt x="15004" y="11578"/>
                  </a:cubicBezTo>
                  <a:cubicBezTo>
                    <a:pt x="15384" y="10394"/>
                    <a:pt x="16033" y="6714"/>
                    <a:pt x="9990" y="6714"/>
                  </a:cubicBezTo>
                  <a:cubicBezTo>
                    <a:pt x="9837" y="6714"/>
                    <a:pt x="9680" y="6716"/>
                    <a:pt x="9518" y="6721"/>
                  </a:cubicBezTo>
                  <a:cubicBezTo>
                    <a:pt x="9518" y="6721"/>
                    <a:pt x="7936" y="22"/>
                    <a:pt x="6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0"/>
            <p:cNvSpPr/>
            <p:nvPr/>
          </p:nvSpPr>
          <p:spPr>
            <a:xfrm>
              <a:off x="870428" y="1953406"/>
              <a:ext cx="168542" cy="126726"/>
            </a:xfrm>
            <a:custGeom>
              <a:avLst/>
              <a:gdLst/>
              <a:ahLst/>
              <a:cxnLst/>
              <a:rect l="l" t="t" r="r" b="b"/>
              <a:pathLst>
                <a:path w="3426" h="2576" extrusionOk="0">
                  <a:moveTo>
                    <a:pt x="2116" y="1"/>
                  </a:moveTo>
                  <a:cubicBezTo>
                    <a:pt x="2041" y="1"/>
                    <a:pt x="1964" y="22"/>
                    <a:pt x="1886" y="70"/>
                  </a:cubicBezTo>
                  <a:cubicBezTo>
                    <a:pt x="1019" y="569"/>
                    <a:pt x="0" y="1718"/>
                    <a:pt x="369" y="2347"/>
                  </a:cubicBezTo>
                  <a:cubicBezTo>
                    <a:pt x="467" y="2514"/>
                    <a:pt x="729" y="2575"/>
                    <a:pt x="1061" y="2575"/>
                  </a:cubicBezTo>
                  <a:cubicBezTo>
                    <a:pt x="1978" y="2575"/>
                    <a:pt x="3426" y="2108"/>
                    <a:pt x="3426" y="2108"/>
                  </a:cubicBezTo>
                  <a:cubicBezTo>
                    <a:pt x="3426" y="2108"/>
                    <a:pt x="2854" y="1"/>
                    <a:pt x="2116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0"/>
            <p:cNvSpPr/>
            <p:nvPr/>
          </p:nvSpPr>
          <p:spPr>
            <a:xfrm>
              <a:off x="1125313" y="1923348"/>
              <a:ext cx="35273" cy="52737"/>
            </a:xfrm>
            <a:custGeom>
              <a:avLst/>
              <a:gdLst/>
              <a:ahLst/>
              <a:cxnLst/>
              <a:rect l="l" t="t" r="r" b="b"/>
              <a:pathLst>
                <a:path w="717" h="1072" extrusionOk="0">
                  <a:moveTo>
                    <a:pt x="220" y="0"/>
                  </a:moveTo>
                  <a:cubicBezTo>
                    <a:pt x="205" y="0"/>
                    <a:pt x="190" y="16"/>
                    <a:pt x="174" y="31"/>
                  </a:cubicBezTo>
                  <a:cubicBezTo>
                    <a:pt x="153" y="161"/>
                    <a:pt x="1" y="877"/>
                    <a:pt x="153" y="1028"/>
                  </a:cubicBezTo>
                  <a:cubicBezTo>
                    <a:pt x="174" y="1050"/>
                    <a:pt x="196" y="1050"/>
                    <a:pt x="218" y="1072"/>
                  </a:cubicBezTo>
                  <a:lnTo>
                    <a:pt x="239" y="1050"/>
                  </a:lnTo>
                  <a:cubicBezTo>
                    <a:pt x="434" y="1007"/>
                    <a:pt x="651" y="465"/>
                    <a:pt x="695" y="334"/>
                  </a:cubicBezTo>
                  <a:cubicBezTo>
                    <a:pt x="716" y="313"/>
                    <a:pt x="695" y="291"/>
                    <a:pt x="673" y="291"/>
                  </a:cubicBezTo>
                  <a:cubicBezTo>
                    <a:pt x="651" y="291"/>
                    <a:pt x="630" y="291"/>
                    <a:pt x="630" y="313"/>
                  </a:cubicBezTo>
                  <a:cubicBezTo>
                    <a:pt x="521" y="573"/>
                    <a:pt x="326" y="942"/>
                    <a:pt x="239" y="985"/>
                  </a:cubicBezTo>
                  <a:lnTo>
                    <a:pt x="218" y="985"/>
                  </a:lnTo>
                  <a:cubicBezTo>
                    <a:pt x="109" y="877"/>
                    <a:pt x="196" y="356"/>
                    <a:pt x="261" y="53"/>
                  </a:cubicBezTo>
                  <a:cubicBezTo>
                    <a:pt x="261" y="31"/>
                    <a:pt x="261" y="9"/>
                    <a:pt x="239" y="9"/>
                  </a:cubicBezTo>
                  <a:cubicBezTo>
                    <a:pt x="233" y="3"/>
                    <a:pt x="227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0"/>
            <p:cNvSpPr/>
            <p:nvPr/>
          </p:nvSpPr>
          <p:spPr>
            <a:xfrm>
              <a:off x="923757" y="2025724"/>
              <a:ext cx="49097" cy="35716"/>
            </a:xfrm>
            <a:custGeom>
              <a:avLst/>
              <a:gdLst/>
              <a:ahLst/>
              <a:cxnLst/>
              <a:rect l="l" t="t" r="r" b="b"/>
              <a:pathLst>
                <a:path w="998" h="726" extrusionOk="0">
                  <a:moveTo>
                    <a:pt x="886" y="1"/>
                  </a:moveTo>
                  <a:cubicBezTo>
                    <a:pt x="660" y="1"/>
                    <a:pt x="161" y="499"/>
                    <a:pt x="0" y="660"/>
                  </a:cubicBezTo>
                  <a:cubicBezTo>
                    <a:pt x="0" y="682"/>
                    <a:pt x="0" y="703"/>
                    <a:pt x="0" y="703"/>
                  </a:cubicBezTo>
                  <a:cubicBezTo>
                    <a:pt x="11" y="714"/>
                    <a:pt x="16" y="720"/>
                    <a:pt x="22" y="720"/>
                  </a:cubicBezTo>
                  <a:cubicBezTo>
                    <a:pt x="27" y="720"/>
                    <a:pt x="33" y="714"/>
                    <a:pt x="44" y="703"/>
                  </a:cubicBezTo>
                  <a:cubicBezTo>
                    <a:pt x="44" y="725"/>
                    <a:pt x="65" y="725"/>
                    <a:pt x="65" y="725"/>
                  </a:cubicBezTo>
                  <a:cubicBezTo>
                    <a:pt x="372" y="398"/>
                    <a:pt x="756" y="71"/>
                    <a:pt x="871" y="71"/>
                  </a:cubicBezTo>
                  <a:cubicBezTo>
                    <a:pt x="878" y="71"/>
                    <a:pt x="884" y="72"/>
                    <a:pt x="889" y="75"/>
                  </a:cubicBezTo>
                  <a:cubicBezTo>
                    <a:pt x="911" y="75"/>
                    <a:pt x="911" y="96"/>
                    <a:pt x="911" y="118"/>
                  </a:cubicBezTo>
                  <a:cubicBezTo>
                    <a:pt x="932" y="291"/>
                    <a:pt x="802" y="443"/>
                    <a:pt x="607" y="465"/>
                  </a:cubicBezTo>
                  <a:cubicBezTo>
                    <a:pt x="586" y="465"/>
                    <a:pt x="586" y="487"/>
                    <a:pt x="586" y="508"/>
                  </a:cubicBezTo>
                  <a:cubicBezTo>
                    <a:pt x="586" y="530"/>
                    <a:pt x="607" y="552"/>
                    <a:pt x="629" y="552"/>
                  </a:cubicBezTo>
                  <a:cubicBezTo>
                    <a:pt x="846" y="530"/>
                    <a:pt x="997" y="335"/>
                    <a:pt x="997" y="118"/>
                  </a:cubicBezTo>
                  <a:cubicBezTo>
                    <a:pt x="997" y="75"/>
                    <a:pt x="976" y="31"/>
                    <a:pt x="932" y="10"/>
                  </a:cubicBezTo>
                  <a:cubicBezTo>
                    <a:pt x="919" y="3"/>
                    <a:pt x="903" y="1"/>
                    <a:pt x="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0"/>
            <p:cNvSpPr/>
            <p:nvPr/>
          </p:nvSpPr>
          <p:spPr>
            <a:xfrm>
              <a:off x="915197" y="1998421"/>
              <a:ext cx="38470" cy="57657"/>
            </a:xfrm>
            <a:custGeom>
              <a:avLst/>
              <a:gdLst/>
              <a:ahLst/>
              <a:cxnLst/>
              <a:rect l="l" t="t" r="r" b="b"/>
              <a:pathLst>
                <a:path w="782" h="1172" extrusionOk="0">
                  <a:moveTo>
                    <a:pt x="608" y="1"/>
                  </a:moveTo>
                  <a:cubicBezTo>
                    <a:pt x="434" y="1"/>
                    <a:pt x="283" y="88"/>
                    <a:pt x="174" y="218"/>
                  </a:cubicBezTo>
                  <a:cubicBezTo>
                    <a:pt x="109" y="304"/>
                    <a:pt x="87" y="435"/>
                    <a:pt x="131" y="521"/>
                  </a:cubicBezTo>
                  <a:cubicBezTo>
                    <a:pt x="146" y="537"/>
                    <a:pt x="161" y="552"/>
                    <a:pt x="177" y="552"/>
                  </a:cubicBezTo>
                  <a:cubicBezTo>
                    <a:pt x="183" y="552"/>
                    <a:pt x="190" y="549"/>
                    <a:pt x="196" y="543"/>
                  </a:cubicBezTo>
                  <a:cubicBezTo>
                    <a:pt x="218" y="543"/>
                    <a:pt x="218" y="521"/>
                    <a:pt x="218" y="500"/>
                  </a:cubicBezTo>
                  <a:cubicBezTo>
                    <a:pt x="174" y="413"/>
                    <a:pt x="196" y="326"/>
                    <a:pt x="239" y="261"/>
                  </a:cubicBezTo>
                  <a:cubicBezTo>
                    <a:pt x="326" y="153"/>
                    <a:pt x="478" y="88"/>
                    <a:pt x="629" y="88"/>
                  </a:cubicBezTo>
                  <a:cubicBezTo>
                    <a:pt x="673" y="153"/>
                    <a:pt x="348" y="673"/>
                    <a:pt x="22" y="1107"/>
                  </a:cubicBezTo>
                  <a:cubicBezTo>
                    <a:pt x="1" y="1128"/>
                    <a:pt x="1" y="1150"/>
                    <a:pt x="22" y="1172"/>
                  </a:cubicBezTo>
                  <a:lnTo>
                    <a:pt x="44" y="1172"/>
                  </a:lnTo>
                  <a:cubicBezTo>
                    <a:pt x="44" y="1172"/>
                    <a:pt x="66" y="1172"/>
                    <a:pt x="66" y="1150"/>
                  </a:cubicBezTo>
                  <a:cubicBezTo>
                    <a:pt x="239" y="933"/>
                    <a:pt x="781" y="196"/>
                    <a:pt x="695" y="44"/>
                  </a:cubicBezTo>
                  <a:cubicBezTo>
                    <a:pt x="673" y="1"/>
                    <a:pt x="651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0"/>
            <p:cNvSpPr/>
            <p:nvPr/>
          </p:nvSpPr>
          <p:spPr>
            <a:xfrm>
              <a:off x="1055995" y="2008998"/>
              <a:ext cx="17120" cy="45997"/>
            </a:xfrm>
            <a:custGeom>
              <a:avLst/>
              <a:gdLst/>
              <a:ahLst/>
              <a:cxnLst/>
              <a:rect l="l" t="t" r="r" b="b"/>
              <a:pathLst>
                <a:path w="348" h="935" extrusionOk="0">
                  <a:moveTo>
                    <a:pt x="77" y="0"/>
                  </a:moveTo>
                  <a:cubicBezTo>
                    <a:pt x="66" y="0"/>
                    <a:pt x="55" y="1"/>
                    <a:pt x="44" y="3"/>
                  </a:cubicBezTo>
                  <a:cubicBezTo>
                    <a:pt x="22" y="3"/>
                    <a:pt x="1" y="24"/>
                    <a:pt x="1" y="46"/>
                  </a:cubicBezTo>
                  <a:cubicBezTo>
                    <a:pt x="1" y="46"/>
                    <a:pt x="22" y="68"/>
                    <a:pt x="44" y="68"/>
                  </a:cubicBezTo>
                  <a:cubicBezTo>
                    <a:pt x="131" y="68"/>
                    <a:pt x="196" y="111"/>
                    <a:pt x="239" y="198"/>
                  </a:cubicBezTo>
                  <a:cubicBezTo>
                    <a:pt x="326" y="393"/>
                    <a:pt x="109" y="805"/>
                    <a:pt x="66" y="848"/>
                  </a:cubicBezTo>
                  <a:cubicBezTo>
                    <a:pt x="44" y="870"/>
                    <a:pt x="44" y="870"/>
                    <a:pt x="44" y="892"/>
                  </a:cubicBezTo>
                  <a:cubicBezTo>
                    <a:pt x="44" y="913"/>
                    <a:pt x="66" y="935"/>
                    <a:pt x="87" y="935"/>
                  </a:cubicBezTo>
                  <a:cubicBezTo>
                    <a:pt x="239" y="740"/>
                    <a:pt x="326" y="501"/>
                    <a:pt x="347" y="263"/>
                  </a:cubicBezTo>
                  <a:cubicBezTo>
                    <a:pt x="347" y="122"/>
                    <a:pt x="217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0"/>
            <p:cNvSpPr/>
            <p:nvPr/>
          </p:nvSpPr>
          <p:spPr>
            <a:xfrm>
              <a:off x="1208503" y="1831007"/>
              <a:ext cx="110492" cy="96176"/>
            </a:xfrm>
            <a:custGeom>
              <a:avLst/>
              <a:gdLst/>
              <a:ahLst/>
              <a:cxnLst/>
              <a:rect l="l" t="t" r="r" b="b"/>
              <a:pathLst>
                <a:path w="2246" h="1955" extrusionOk="0">
                  <a:moveTo>
                    <a:pt x="1497" y="0"/>
                  </a:moveTo>
                  <a:lnTo>
                    <a:pt x="1" y="1518"/>
                  </a:lnTo>
                  <a:cubicBezTo>
                    <a:pt x="109" y="1648"/>
                    <a:pt x="174" y="1800"/>
                    <a:pt x="261" y="1951"/>
                  </a:cubicBezTo>
                  <a:cubicBezTo>
                    <a:pt x="303" y="1953"/>
                    <a:pt x="344" y="1954"/>
                    <a:pt x="383" y="1954"/>
                  </a:cubicBezTo>
                  <a:cubicBezTo>
                    <a:pt x="2245" y="1954"/>
                    <a:pt x="1497" y="0"/>
                    <a:pt x="1497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0"/>
            <p:cNvSpPr/>
            <p:nvPr/>
          </p:nvSpPr>
          <p:spPr>
            <a:xfrm>
              <a:off x="1210668" y="1863230"/>
              <a:ext cx="58690" cy="58444"/>
            </a:xfrm>
            <a:custGeom>
              <a:avLst/>
              <a:gdLst/>
              <a:ahLst/>
              <a:cxnLst/>
              <a:rect l="l" t="t" r="r" b="b"/>
              <a:pathLst>
                <a:path w="1193" h="1188" extrusionOk="0">
                  <a:moveTo>
                    <a:pt x="1149" y="1"/>
                  </a:moveTo>
                  <a:cubicBezTo>
                    <a:pt x="1144" y="1"/>
                    <a:pt x="1138" y="6"/>
                    <a:pt x="1128" y="17"/>
                  </a:cubicBezTo>
                  <a:lnTo>
                    <a:pt x="22" y="971"/>
                  </a:lnTo>
                  <a:cubicBezTo>
                    <a:pt x="0" y="993"/>
                    <a:pt x="0" y="1014"/>
                    <a:pt x="22" y="1036"/>
                  </a:cubicBezTo>
                  <a:cubicBezTo>
                    <a:pt x="33" y="1047"/>
                    <a:pt x="44" y="1052"/>
                    <a:pt x="54" y="1052"/>
                  </a:cubicBezTo>
                  <a:cubicBezTo>
                    <a:pt x="65" y="1052"/>
                    <a:pt x="76" y="1047"/>
                    <a:pt x="87" y="1036"/>
                  </a:cubicBezTo>
                  <a:lnTo>
                    <a:pt x="1084" y="169"/>
                  </a:lnTo>
                  <a:lnTo>
                    <a:pt x="1084" y="169"/>
                  </a:lnTo>
                  <a:cubicBezTo>
                    <a:pt x="1019" y="407"/>
                    <a:pt x="846" y="906"/>
                    <a:pt x="564" y="1058"/>
                  </a:cubicBezTo>
                  <a:cubicBezTo>
                    <a:pt x="513" y="1083"/>
                    <a:pt x="462" y="1094"/>
                    <a:pt x="412" y="1094"/>
                  </a:cubicBezTo>
                  <a:cubicBezTo>
                    <a:pt x="376" y="1094"/>
                    <a:pt x="340" y="1089"/>
                    <a:pt x="304" y="1080"/>
                  </a:cubicBezTo>
                  <a:cubicBezTo>
                    <a:pt x="299" y="1077"/>
                    <a:pt x="294" y="1076"/>
                    <a:pt x="289" y="1076"/>
                  </a:cubicBezTo>
                  <a:cubicBezTo>
                    <a:pt x="252" y="1076"/>
                    <a:pt x="222" y="1145"/>
                    <a:pt x="260" y="1145"/>
                  </a:cubicBezTo>
                  <a:cubicBezTo>
                    <a:pt x="304" y="1166"/>
                    <a:pt x="369" y="1188"/>
                    <a:pt x="412" y="1188"/>
                  </a:cubicBezTo>
                  <a:cubicBezTo>
                    <a:pt x="477" y="1188"/>
                    <a:pt x="542" y="1166"/>
                    <a:pt x="586" y="1145"/>
                  </a:cubicBezTo>
                  <a:cubicBezTo>
                    <a:pt x="998" y="928"/>
                    <a:pt x="1193" y="104"/>
                    <a:pt x="1193" y="61"/>
                  </a:cubicBezTo>
                  <a:cubicBezTo>
                    <a:pt x="1193" y="39"/>
                    <a:pt x="1193" y="17"/>
                    <a:pt x="1171" y="17"/>
                  </a:cubicBezTo>
                  <a:cubicBezTo>
                    <a:pt x="1160" y="6"/>
                    <a:pt x="1155" y="1"/>
                    <a:pt x="1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0"/>
            <p:cNvSpPr/>
            <p:nvPr/>
          </p:nvSpPr>
          <p:spPr>
            <a:xfrm>
              <a:off x="1003749" y="1872577"/>
              <a:ext cx="194173" cy="107786"/>
            </a:xfrm>
            <a:custGeom>
              <a:avLst/>
              <a:gdLst/>
              <a:ahLst/>
              <a:cxnLst/>
              <a:rect l="l" t="t" r="r" b="b"/>
              <a:pathLst>
                <a:path w="3947" h="2191" extrusionOk="0">
                  <a:moveTo>
                    <a:pt x="3881" y="1"/>
                  </a:moveTo>
                  <a:cubicBezTo>
                    <a:pt x="3729" y="66"/>
                    <a:pt x="369" y="1497"/>
                    <a:pt x="22" y="2147"/>
                  </a:cubicBezTo>
                  <a:cubicBezTo>
                    <a:pt x="0" y="2147"/>
                    <a:pt x="0" y="2190"/>
                    <a:pt x="22" y="2190"/>
                  </a:cubicBezTo>
                  <a:lnTo>
                    <a:pt x="44" y="2190"/>
                  </a:lnTo>
                  <a:cubicBezTo>
                    <a:pt x="65" y="2190"/>
                    <a:pt x="65" y="2190"/>
                    <a:pt x="87" y="2169"/>
                  </a:cubicBezTo>
                  <a:cubicBezTo>
                    <a:pt x="434" y="1562"/>
                    <a:pt x="3881" y="66"/>
                    <a:pt x="3903" y="66"/>
                  </a:cubicBezTo>
                  <a:cubicBezTo>
                    <a:pt x="3924" y="66"/>
                    <a:pt x="3946" y="44"/>
                    <a:pt x="3924" y="22"/>
                  </a:cubicBezTo>
                  <a:cubicBezTo>
                    <a:pt x="3924" y="1"/>
                    <a:pt x="3903" y="1"/>
                    <a:pt x="3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0"/>
            <p:cNvSpPr/>
            <p:nvPr/>
          </p:nvSpPr>
          <p:spPr>
            <a:xfrm>
              <a:off x="934383" y="2283856"/>
              <a:ext cx="147241" cy="226592"/>
            </a:xfrm>
            <a:custGeom>
              <a:avLst/>
              <a:gdLst/>
              <a:ahLst/>
              <a:cxnLst/>
              <a:rect l="l" t="t" r="r" b="b"/>
              <a:pathLst>
                <a:path w="2993" h="4606" extrusionOk="0">
                  <a:moveTo>
                    <a:pt x="729" y="0"/>
                  </a:moveTo>
                  <a:cubicBezTo>
                    <a:pt x="554" y="0"/>
                    <a:pt x="418" y="40"/>
                    <a:pt x="348" y="139"/>
                  </a:cubicBezTo>
                  <a:cubicBezTo>
                    <a:pt x="1" y="660"/>
                    <a:pt x="88" y="4606"/>
                    <a:pt x="88" y="4606"/>
                  </a:cubicBezTo>
                  <a:lnTo>
                    <a:pt x="1280" y="4541"/>
                  </a:lnTo>
                  <a:cubicBezTo>
                    <a:pt x="1280" y="4541"/>
                    <a:pt x="847" y="1332"/>
                    <a:pt x="1128" y="1180"/>
                  </a:cubicBezTo>
                  <a:cubicBezTo>
                    <a:pt x="1148" y="1170"/>
                    <a:pt x="1172" y="1166"/>
                    <a:pt x="1200" y="1166"/>
                  </a:cubicBezTo>
                  <a:cubicBezTo>
                    <a:pt x="1623" y="1166"/>
                    <a:pt x="2993" y="2156"/>
                    <a:pt x="2993" y="2156"/>
                  </a:cubicBezTo>
                  <a:lnTo>
                    <a:pt x="2906" y="725"/>
                  </a:lnTo>
                  <a:cubicBezTo>
                    <a:pt x="2906" y="725"/>
                    <a:pt x="1471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0"/>
            <p:cNvSpPr/>
            <p:nvPr/>
          </p:nvSpPr>
          <p:spPr>
            <a:xfrm>
              <a:off x="1081577" y="2402664"/>
              <a:ext cx="120577" cy="267768"/>
            </a:xfrm>
            <a:custGeom>
              <a:avLst/>
              <a:gdLst/>
              <a:ahLst/>
              <a:cxnLst/>
              <a:rect l="l" t="t" r="r" b="b"/>
              <a:pathLst>
                <a:path w="2451" h="5443" extrusionOk="0">
                  <a:moveTo>
                    <a:pt x="1605" y="1"/>
                  </a:moveTo>
                  <a:cubicBezTo>
                    <a:pt x="1475" y="66"/>
                    <a:pt x="23" y="348"/>
                    <a:pt x="1" y="5248"/>
                  </a:cubicBezTo>
                  <a:lnTo>
                    <a:pt x="1150" y="5443"/>
                  </a:lnTo>
                  <a:cubicBezTo>
                    <a:pt x="1150" y="5443"/>
                    <a:pt x="1302" y="1323"/>
                    <a:pt x="2451" y="781"/>
                  </a:cubicBezTo>
                  <a:lnTo>
                    <a:pt x="16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0"/>
            <p:cNvSpPr/>
            <p:nvPr/>
          </p:nvSpPr>
          <p:spPr>
            <a:xfrm>
              <a:off x="1499694" y="2406944"/>
              <a:ext cx="186695" cy="201650"/>
            </a:xfrm>
            <a:custGeom>
              <a:avLst/>
              <a:gdLst/>
              <a:ahLst/>
              <a:cxnLst/>
              <a:rect l="l" t="t" r="r" b="b"/>
              <a:pathLst>
                <a:path w="3795" h="4099" extrusionOk="0">
                  <a:moveTo>
                    <a:pt x="1713" y="1"/>
                  </a:moveTo>
                  <a:lnTo>
                    <a:pt x="716" y="304"/>
                  </a:lnTo>
                  <a:cubicBezTo>
                    <a:pt x="694" y="434"/>
                    <a:pt x="1" y="1735"/>
                    <a:pt x="2971" y="4098"/>
                  </a:cubicBezTo>
                  <a:lnTo>
                    <a:pt x="3795" y="3274"/>
                  </a:lnTo>
                  <a:cubicBezTo>
                    <a:pt x="3795" y="3274"/>
                    <a:pt x="1345" y="1193"/>
                    <a:pt x="1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0"/>
            <p:cNvSpPr/>
            <p:nvPr/>
          </p:nvSpPr>
          <p:spPr>
            <a:xfrm>
              <a:off x="1390922" y="2452795"/>
              <a:ext cx="145076" cy="236825"/>
            </a:xfrm>
            <a:custGeom>
              <a:avLst/>
              <a:gdLst/>
              <a:ahLst/>
              <a:cxnLst/>
              <a:rect l="l" t="t" r="r" b="b"/>
              <a:pathLst>
                <a:path w="2949" h="4814" extrusionOk="0">
                  <a:moveTo>
                    <a:pt x="1214" y="1"/>
                  </a:moveTo>
                  <a:lnTo>
                    <a:pt x="1214" y="1"/>
                  </a:lnTo>
                  <a:cubicBezTo>
                    <a:pt x="1149" y="109"/>
                    <a:pt x="0" y="2342"/>
                    <a:pt x="1908" y="4814"/>
                  </a:cubicBezTo>
                  <a:lnTo>
                    <a:pt x="2949" y="4315"/>
                  </a:lnTo>
                  <a:cubicBezTo>
                    <a:pt x="2949" y="4315"/>
                    <a:pt x="1388" y="1518"/>
                    <a:pt x="2103" y="521"/>
                  </a:cubicBezTo>
                  <a:lnTo>
                    <a:pt x="12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0"/>
            <p:cNvSpPr/>
            <p:nvPr/>
          </p:nvSpPr>
          <p:spPr>
            <a:xfrm>
              <a:off x="1173328" y="2374081"/>
              <a:ext cx="360550" cy="115313"/>
            </a:xfrm>
            <a:custGeom>
              <a:avLst/>
              <a:gdLst/>
              <a:ahLst/>
              <a:cxnLst/>
              <a:rect l="l" t="t" r="r" b="b"/>
              <a:pathLst>
                <a:path w="7329" h="2344" extrusionOk="0">
                  <a:moveTo>
                    <a:pt x="3786" y="1"/>
                  </a:moveTo>
                  <a:cubicBezTo>
                    <a:pt x="3075" y="1"/>
                    <a:pt x="2413" y="101"/>
                    <a:pt x="1973" y="257"/>
                  </a:cubicBezTo>
                  <a:cubicBezTo>
                    <a:pt x="1106" y="582"/>
                    <a:pt x="391" y="1254"/>
                    <a:pt x="0" y="2078"/>
                  </a:cubicBezTo>
                  <a:cubicBezTo>
                    <a:pt x="1106" y="2255"/>
                    <a:pt x="2224" y="2343"/>
                    <a:pt x="3342" y="2343"/>
                  </a:cubicBezTo>
                  <a:cubicBezTo>
                    <a:pt x="4680" y="2343"/>
                    <a:pt x="6017" y="2217"/>
                    <a:pt x="7328" y="1969"/>
                  </a:cubicBezTo>
                  <a:cubicBezTo>
                    <a:pt x="7164" y="492"/>
                    <a:pt x="5356" y="1"/>
                    <a:pt x="3786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0"/>
            <p:cNvSpPr/>
            <p:nvPr/>
          </p:nvSpPr>
          <p:spPr>
            <a:xfrm>
              <a:off x="1068786" y="2256552"/>
              <a:ext cx="91798" cy="213359"/>
            </a:xfrm>
            <a:custGeom>
              <a:avLst/>
              <a:gdLst/>
              <a:ahLst/>
              <a:cxnLst/>
              <a:rect l="l" t="t" r="r" b="b"/>
              <a:pathLst>
                <a:path w="1866" h="4337" extrusionOk="0">
                  <a:moveTo>
                    <a:pt x="283" y="1"/>
                  </a:moveTo>
                  <a:cubicBezTo>
                    <a:pt x="283" y="1"/>
                    <a:pt x="1" y="2429"/>
                    <a:pt x="22" y="3274"/>
                  </a:cubicBezTo>
                  <a:cubicBezTo>
                    <a:pt x="22" y="3751"/>
                    <a:pt x="326" y="4163"/>
                    <a:pt x="760" y="4337"/>
                  </a:cubicBezTo>
                  <a:cubicBezTo>
                    <a:pt x="1865" y="2342"/>
                    <a:pt x="283" y="1"/>
                    <a:pt x="283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0"/>
            <p:cNvSpPr/>
            <p:nvPr/>
          </p:nvSpPr>
          <p:spPr>
            <a:xfrm>
              <a:off x="1079462" y="2392284"/>
              <a:ext cx="10725" cy="24302"/>
            </a:xfrm>
            <a:custGeom>
              <a:avLst/>
              <a:gdLst/>
              <a:ahLst/>
              <a:cxnLst/>
              <a:rect l="l" t="t" r="r" b="b"/>
              <a:pathLst>
                <a:path w="218" h="494" extrusionOk="0">
                  <a:moveTo>
                    <a:pt x="55" y="0"/>
                  </a:moveTo>
                  <a:cubicBezTo>
                    <a:pt x="44" y="0"/>
                    <a:pt x="33" y="6"/>
                    <a:pt x="22" y="17"/>
                  </a:cubicBezTo>
                  <a:cubicBezTo>
                    <a:pt x="1" y="38"/>
                    <a:pt x="1" y="60"/>
                    <a:pt x="22" y="82"/>
                  </a:cubicBezTo>
                  <a:cubicBezTo>
                    <a:pt x="109" y="168"/>
                    <a:pt x="131" y="320"/>
                    <a:pt x="109" y="450"/>
                  </a:cubicBezTo>
                  <a:cubicBezTo>
                    <a:pt x="109" y="472"/>
                    <a:pt x="109" y="494"/>
                    <a:pt x="131" y="494"/>
                  </a:cubicBezTo>
                  <a:cubicBezTo>
                    <a:pt x="152" y="494"/>
                    <a:pt x="174" y="472"/>
                    <a:pt x="174" y="450"/>
                  </a:cubicBezTo>
                  <a:cubicBezTo>
                    <a:pt x="217" y="299"/>
                    <a:pt x="174" y="147"/>
                    <a:pt x="87" y="17"/>
                  </a:cubicBezTo>
                  <a:cubicBezTo>
                    <a:pt x="76" y="6"/>
                    <a:pt x="66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0"/>
            <p:cNvSpPr/>
            <p:nvPr/>
          </p:nvSpPr>
          <p:spPr>
            <a:xfrm>
              <a:off x="1082660" y="2356026"/>
              <a:ext cx="10725" cy="24302"/>
            </a:xfrm>
            <a:custGeom>
              <a:avLst/>
              <a:gdLst/>
              <a:ahLst/>
              <a:cxnLst/>
              <a:rect l="l" t="t" r="r" b="b"/>
              <a:pathLst>
                <a:path w="218" h="494" extrusionOk="0">
                  <a:moveTo>
                    <a:pt x="44" y="0"/>
                  </a:moveTo>
                  <a:cubicBezTo>
                    <a:pt x="33" y="0"/>
                    <a:pt x="22" y="6"/>
                    <a:pt x="22" y="17"/>
                  </a:cubicBezTo>
                  <a:cubicBezTo>
                    <a:pt x="1" y="17"/>
                    <a:pt x="1" y="38"/>
                    <a:pt x="22" y="60"/>
                  </a:cubicBezTo>
                  <a:cubicBezTo>
                    <a:pt x="87" y="168"/>
                    <a:pt x="131" y="298"/>
                    <a:pt x="109" y="429"/>
                  </a:cubicBezTo>
                  <a:cubicBezTo>
                    <a:pt x="109" y="450"/>
                    <a:pt x="109" y="472"/>
                    <a:pt x="131" y="494"/>
                  </a:cubicBezTo>
                  <a:cubicBezTo>
                    <a:pt x="152" y="494"/>
                    <a:pt x="174" y="472"/>
                    <a:pt x="174" y="450"/>
                  </a:cubicBezTo>
                  <a:cubicBezTo>
                    <a:pt x="217" y="298"/>
                    <a:pt x="174" y="125"/>
                    <a:pt x="66" y="17"/>
                  </a:cubicBezTo>
                  <a:cubicBezTo>
                    <a:pt x="66" y="6"/>
                    <a:pt x="5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0"/>
            <p:cNvSpPr/>
            <p:nvPr/>
          </p:nvSpPr>
          <p:spPr>
            <a:xfrm>
              <a:off x="1093335" y="2384806"/>
              <a:ext cx="10725" cy="24302"/>
            </a:xfrm>
            <a:custGeom>
              <a:avLst/>
              <a:gdLst/>
              <a:ahLst/>
              <a:cxnLst/>
              <a:rect l="l" t="t" r="r" b="b"/>
              <a:pathLst>
                <a:path w="218" h="494" extrusionOk="0">
                  <a:moveTo>
                    <a:pt x="52" y="1"/>
                  </a:moveTo>
                  <a:cubicBezTo>
                    <a:pt x="44" y="1"/>
                    <a:pt x="33" y="6"/>
                    <a:pt x="22" y="17"/>
                  </a:cubicBezTo>
                  <a:cubicBezTo>
                    <a:pt x="0" y="39"/>
                    <a:pt x="0" y="60"/>
                    <a:pt x="22" y="82"/>
                  </a:cubicBezTo>
                  <a:cubicBezTo>
                    <a:pt x="109" y="169"/>
                    <a:pt x="130" y="320"/>
                    <a:pt x="109" y="451"/>
                  </a:cubicBezTo>
                  <a:cubicBezTo>
                    <a:pt x="109" y="472"/>
                    <a:pt x="109" y="494"/>
                    <a:pt x="130" y="494"/>
                  </a:cubicBezTo>
                  <a:cubicBezTo>
                    <a:pt x="152" y="494"/>
                    <a:pt x="174" y="472"/>
                    <a:pt x="174" y="451"/>
                  </a:cubicBezTo>
                  <a:cubicBezTo>
                    <a:pt x="217" y="299"/>
                    <a:pt x="174" y="147"/>
                    <a:pt x="65" y="17"/>
                  </a:cubicBezTo>
                  <a:cubicBezTo>
                    <a:pt x="65" y="6"/>
                    <a:pt x="60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0"/>
            <p:cNvSpPr/>
            <p:nvPr/>
          </p:nvSpPr>
          <p:spPr>
            <a:xfrm>
              <a:off x="1093335" y="2423228"/>
              <a:ext cx="10725" cy="24302"/>
            </a:xfrm>
            <a:custGeom>
              <a:avLst/>
              <a:gdLst/>
              <a:ahLst/>
              <a:cxnLst/>
              <a:rect l="l" t="t" r="r" b="b"/>
              <a:pathLst>
                <a:path w="218" h="494" extrusionOk="0">
                  <a:moveTo>
                    <a:pt x="52" y="0"/>
                  </a:moveTo>
                  <a:cubicBezTo>
                    <a:pt x="44" y="0"/>
                    <a:pt x="33" y="6"/>
                    <a:pt x="22" y="16"/>
                  </a:cubicBezTo>
                  <a:cubicBezTo>
                    <a:pt x="0" y="16"/>
                    <a:pt x="0" y="60"/>
                    <a:pt x="22" y="60"/>
                  </a:cubicBezTo>
                  <a:cubicBezTo>
                    <a:pt x="109" y="168"/>
                    <a:pt x="130" y="298"/>
                    <a:pt x="109" y="428"/>
                  </a:cubicBezTo>
                  <a:cubicBezTo>
                    <a:pt x="109" y="450"/>
                    <a:pt x="109" y="472"/>
                    <a:pt x="130" y="493"/>
                  </a:cubicBezTo>
                  <a:cubicBezTo>
                    <a:pt x="152" y="493"/>
                    <a:pt x="174" y="472"/>
                    <a:pt x="174" y="450"/>
                  </a:cubicBezTo>
                  <a:cubicBezTo>
                    <a:pt x="217" y="298"/>
                    <a:pt x="174" y="147"/>
                    <a:pt x="65" y="16"/>
                  </a:cubicBezTo>
                  <a:cubicBezTo>
                    <a:pt x="65" y="6"/>
                    <a:pt x="60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0"/>
            <p:cNvSpPr/>
            <p:nvPr/>
          </p:nvSpPr>
          <p:spPr>
            <a:xfrm>
              <a:off x="1494676" y="2274459"/>
              <a:ext cx="21055" cy="16284"/>
            </a:xfrm>
            <a:custGeom>
              <a:avLst/>
              <a:gdLst/>
              <a:ahLst/>
              <a:cxnLst/>
              <a:rect l="l" t="t" r="r" b="b"/>
              <a:pathLst>
                <a:path w="428" h="331" extrusionOk="0">
                  <a:moveTo>
                    <a:pt x="43" y="1"/>
                  </a:moveTo>
                  <a:cubicBezTo>
                    <a:pt x="11" y="1"/>
                    <a:pt x="0" y="52"/>
                    <a:pt x="38" y="70"/>
                  </a:cubicBezTo>
                  <a:cubicBezTo>
                    <a:pt x="38" y="70"/>
                    <a:pt x="298" y="135"/>
                    <a:pt x="341" y="287"/>
                  </a:cubicBezTo>
                  <a:cubicBezTo>
                    <a:pt x="363" y="309"/>
                    <a:pt x="363" y="330"/>
                    <a:pt x="385" y="330"/>
                  </a:cubicBezTo>
                  <a:lnTo>
                    <a:pt x="406" y="309"/>
                  </a:lnTo>
                  <a:cubicBezTo>
                    <a:pt x="428" y="309"/>
                    <a:pt x="428" y="287"/>
                    <a:pt x="428" y="265"/>
                  </a:cubicBezTo>
                  <a:cubicBezTo>
                    <a:pt x="341" y="70"/>
                    <a:pt x="59" y="5"/>
                    <a:pt x="59" y="5"/>
                  </a:cubicBezTo>
                  <a:cubicBezTo>
                    <a:pt x="53" y="2"/>
                    <a:pt x="48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0"/>
            <p:cNvSpPr/>
            <p:nvPr/>
          </p:nvSpPr>
          <p:spPr>
            <a:xfrm>
              <a:off x="1473030" y="2242679"/>
              <a:ext cx="21400" cy="16038"/>
            </a:xfrm>
            <a:custGeom>
              <a:avLst/>
              <a:gdLst/>
              <a:ahLst/>
              <a:cxnLst/>
              <a:rect l="l" t="t" r="r" b="b"/>
              <a:pathLst>
                <a:path w="435" h="326" extrusionOk="0">
                  <a:moveTo>
                    <a:pt x="66" y="1"/>
                  </a:moveTo>
                  <a:cubicBezTo>
                    <a:pt x="44" y="1"/>
                    <a:pt x="22" y="1"/>
                    <a:pt x="1" y="22"/>
                  </a:cubicBezTo>
                  <a:cubicBezTo>
                    <a:pt x="1" y="44"/>
                    <a:pt x="22" y="66"/>
                    <a:pt x="44" y="87"/>
                  </a:cubicBezTo>
                  <a:cubicBezTo>
                    <a:pt x="44" y="87"/>
                    <a:pt x="283" y="131"/>
                    <a:pt x="348" y="304"/>
                  </a:cubicBezTo>
                  <a:cubicBezTo>
                    <a:pt x="348" y="304"/>
                    <a:pt x="369" y="326"/>
                    <a:pt x="391" y="326"/>
                  </a:cubicBezTo>
                  <a:cubicBezTo>
                    <a:pt x="413" y="304"/>
                    <a:pt x="434" y="283"/>
                    <a:pt x="413" y="261"/>
                  </a:cubicBezTo>
                  <a:cubicBezTo>
                    <a:pt x="348" y="66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0"/>
            <p:cNvSpPr/>
            <p:nvPr/>
          </p:nvSpPr>
          <p:spPr>
            <a:xfrm>
              <a:off x="1508254" y="2256109"/>
              <a:ext cx="21351" cy="16480"/>
            </a:xfrm>
            <a:custGeom>
              <a:avLst/>
              <a:gdLst/>
              <a:ahLst/>
              <a:cxnLst/>
              <a:rect l="l" t="t" r="r" b="b"/>
              <a:pathLst>
                <a:path w="434" h="335" extrusionOk="0">
                  <a:moveTo>
                    <a:pt x="47" y="1"/>
                  </a:moveTo>
                  <a:cubicBezTo>
                    <a:pt x="33" y="1"/>
                    <a:pt x="22" y="16"/>
                    <a:pt x="22" y="31"/>
                  </a:cubicBezTo>
                  <a:cubicBezTo>
                    <a:pt x="0" y="53"/>
                    <a:pt x="22" y="75"/>
                    <a:pt x="44" y="75"/>
                  </a:cubicBezTo>
                  <a:cubicBezTo>
                    <a:pt x="44" y="75"/>
                    <a:pt x="282" y="140"/>
                    <a:pt x="347" y="291"/>
                  </a:cubicBezTo>
                  <a:cubicBezTo>
                    <a:pt x="347" y="313"/>
                    <a:pt x="369" y="335"/>
                    <a:pt x="390" y="335"/>
                  </a:cubicBezTo>
                  <a:lnTo>
                    <a:pt x="412" y="313"/>
                  </a:lnTo>
                  <a:cubicBezTo>
                    <a:pt x="412" y="313"/>
                    <a:pt x="434" y="291"/>
                    <a:pt x="434" y="270"/>
                  </a:cubicBezTo>
                  <a:cubicBezTo>
                    <a:pt x="347" y="140"/>
                    <a:pt x="217" y="31"/>
                    <a:pt x="65" y="10"/>
                  </a:cubicBezTo>
                  <a:cubicBezTo>
                    <a:pt x="59" y="3"/>
                    <a:pt x="52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0"/>
            <p:cNvSpPr/>
            <p:nvPr/>
          </p:nvSpPr>
          <p:spPr>
            <a:xfrm>
              <a:off x="1452761" y="2262554"/>
              <a:ext cx="24598" cy="7920"/>
            </a:xfrm>
            <a:custGeom>
              <a:avLst/>
              <a:gdLst/>
              <a:ahLst/>
              <a:cxnLst/>
              <a:rect l="l" t="t" r="r" b="b"/>
              <a:pathLst>
                <a:path w="500" h="161" extrusionOk="0">
                  <a:moveTo>
                    <a:pt x="154" y="1"/>
                  </a:moveTo>
                  <a:cubicBezTo>
                    <a:pt x="117" y="1"/>
                    <a:pt x="80" y="4"/>
                    <a:pt x="44" y="9"/>
                  </a:cubicBezTo>
                  <a:cubicBezTo>
                    <a:pt x="22" y="30"/>
                    <a:pt x="1" y="52"/>
                    <a:pt x="1" y="74"/>
                  </a:cubicBezTo>
                  <a:cubicBezTo>
                    <a:pt x="22" y="95"/>
                    <a:pt x="44" y="95"/>
                    <a:pt x="66" y="95"/>
                  </a:cubicBezTo>
                  <a:cubicBezTo>
                    <a:pt x="98" y="90"/>
                    <a:pt x="131" y="87"/>
                    <a:pt x="163" y="87"/>
                  </a:cubicBezTo>
                  <a:cubicBezTo>
                    <a:pt x="260" y="87"/>
                    <a:pt x="353" y="112"/>
                    <a:pt x="434" y="160"/>
                  </a:cubicBezTo>
                  <a:lnTo>
                    <a:pt x="499" y="160"/>
                  </a:lnTo>
                  <a:cubicBezTo>
                    <a:pt x="499" y="139"/>
                    <a:pt x="499" y="117"/>
                    <a:pt x="499" y="95"/>
                  </a:cubicBezTo>
                  <a:cubicBezTo>
                    <a:pt x="400" y="29"/>
                    <a:pt x="275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0"/>
            <p:cNvSpPr/>
            <p:nvPr/>
          </p:nvSpPr>
          <p:spPr>
            <a:xfrm>
              <a:off x="1437855" y="2238645"/>
              <a:ext cx="24548" cy="8363"/>
            </a:xfrm>
            <a:custGeom>
              <a:avLst/>
              <a:gdLst/>
              <a:ahLst/>
              <a:cxnLst/>
              <a:rect l="l" t="t" r="r" b="b"/>
              <a:pathLst>
                <a:path w="499" h="170" extrusionOk="0">
                  <a:moveTo>
                    <a:pt x="169" y="1"/>
                  </a:moveTo>
                  <a:cubicBezTo>
                    <a:pt x="126" y="1"/>
                    <a:pt x="84" y="6"/>
                    <a:pt x="44" y="18"/>
                  </a:cubicBezTo>
                  <a:cubicBezTo>
                    <a:pt x="0" y="18"/>
                    <a:pt x="0" y="104"/>
                    <a:pt x="65" y="104"/>
                  </a:cubicBezTo>
                  <a:cubicBezTo>
                    <a:pt x="109" y="90"/>
                    <a:pt x="152" y="83"/>
                    <a:pt x="195" y="83"/>
                  </a:cubicBezTo>
                  <a:cubicBezTo>
                    <a:pt x="280" y="83"/>
                    <a:pt x="362" y="112"/>
                    <a:pt x="434" y="169"/>
                  </a:cubicBezTo>
                  <a:lnTo>
                    <a:pt x="477" y="169"/>
                  </a:lnTo>
                  <a:cubicBezTo>
                    <a:pt x="499" y="148"/>
                    <a:pt x="499" y="126"/>
                    <a:pt x="477" y="104"/>
                  </a:cubicBezTo>
                  <a:cubicBezTo>
                    <a:pt x="398" y="41"/>
                    <a:pt x="284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0"/>
            <p:cNvSpPr/>
            <p:nvPr/>
          </p:nvSpPr>
          <p:spPr>
            <a:xfrm>
              <a:off x="1272507" y="2094008"/>
              <a:ext cx="7527" cy="23958"/>
            </a:xfrm>
            <a:custGeom>
              <a:avLst/>
              <a:gdLst/>
              <a:ahLst/>
              <a:cxnLst/>
              <a:rect l="l" t="t" r="r" b="b"/>
              <a:pathLst>
                <a:path w="153" h="487" extrusionOk="0">
                  <a:moveTo>
                    <a:pt x="49" y="0"/>
                  </a:moveTo>
                  <a:cubicBezTo>
                    <a:pt x="46" y="0"/>
                    <a:pt x="44" y="3"/>
                    <a:pt x="44" y="9"/>
                  </a:cubicBezTo>
                  <a:cubicBezTo>
                    <a:pt x="22" y="9"/>
                    <a:pt x="1" y="31"/>
                    <a:pt x="22" y="53"/>
                  </a:cubicBezTo>
                  <a:cubicBezTo>
                    <a:pt x="66" y="161"/>
                    <a:pt x="66" y="313"/>
                    <a:pt x="22" y="421"/>
                  </a:cubicBezTo>
                  <a:cubicBezTo>
                    <a:pt x="1" y="443"/>
                    <a:pt x="1" y="464"/>
                    <a:pt x="22" y="486"/>
                  </a:cubicBezTo>
                  <a:lnTo>
                    <a:pt x="66" y="486"/>
                  </a:lnTo>
                  <a:cubicBezTo>
                    <a:pt x="131" y="334"/>
                    <a:pt x="153" y="161"/>
                    <a:pt x="87" y="31"/>
                  </a:cubicBezTo>
                  <a:cubicBezTo>
                    <a:pt x="72" y="16"/>
                    <a:pt x="57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0"/>
            <p:cNvSpPr/>
            <p:nvPr/>
          </p:nvSpPr>
          <p:spPr>
            <a:xfrm>
              <a:off x="1251205" y="2082989"/>
              <a:ext cx="8560" cy="24302"/>
            </a:xfrm>
            <a:custGeom>
              <a:avLst/>
              <a:gdLst/>
              <a:ahLst/>
              <a:cxnLst/>
              <a:rect l="l" t="t" r="r" b="b"/>
              <a:pathLst>
                <a:path w="174" h="494" extrusionOk="0">
                  <a:moveTo>
                    <a:pt x="43" y="0"/>
                  </a:moveTo>
                  <a:cubicBezTo>
                    <a:pt x="33" y="0"/>
                    <a:pt x="22" y="6"/>
                    <a:pt x="22" y="16"/>
                  </a:cubicBezTo>
                  <a:cubicBezTo>
                    <a:pt x="0" y="38"/>
                    <a:pt x="0" y="60"/>
                    <a:pt x="22" y="60"/>
                  </a:cubicBezTo>
                  <a:cubicBezTo>
                    <a:pt x="87" y="190"/>
                    <a:pt x="109" y="320"/>
                    <a:pt x="65" y="450"/>
                  </a:cubicBezTo>
                  <a:cubicBezTo>
                    <a:pt x="65" y="472"/>
                    <a:pt x="65" y="493"/>
                    <a:pt x="87" y="493"/>
                  </a:cubicBezTo>
                  <a:lnTo>
                    <a:pt x="109" y="493"/>
                  </a:lnTo>
                  <a:cubicBezTo>
                    <a:pt x="109" y="493"/>
                    <a:pt x="130" y="472"/>
                    <a:pt x="130" y="472"/>
                  </a:cubicBezTo>
                  <a:cubicBezTo>
                    <a:pt x="174" y="320"/>
                    <a:pt x="152" y="146"/>
                    <a:pt x="65" y="16"/>
                  </a:cubicBezTo>
                  <a:cubicBezTo>
                    <a:pt x="65" y="6"/>
                    <a:pt x="5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0"/>
            <p:cNvSpPr/>
            <p:nvPr/>
          </p:nvSpPr>
          <p:spPr>
            <a:xfrm>
              <a:off x="1260257" y="2126773"/>
              <a:ext cx="11266" cy="24253"/>
            </a:xfrm>
            <a:custGeom>
              <a:avLst/>
              <a:gdLst/>
              <a:ahLst/>
              <a:cxnLst/>
              <a:rect l="l" t="t" r="r" b="b"/>
              <a:pathLst>
                <a:path w="229" h="493" extrusionOk="0">
                  <a:moveTo>
                    <a:pt x="74" y="1"/>
                  </a:moveTo>
                  <a:cubicBezTo>
                    <a:pt x="42" y="1"/>
                    <a:pt x="0" y="42"/>
                    <a:pt x="33" y="59"/>
                  </a:cubicBezTo>
                  <a:cubicBezTo>
                    <a:pt x="120" y="167"/>
                    <a:pt x="141" y="297"/>
                    <a:pt x="120" y="427"/>
                  </a:cubicBezTo>
                  <a:cubicBezTo>
                    <a:pt x="120" y="449"/>
                    <a:pt x="120" y="471"/>
                    <a:pt x="163" y="492"/>
                  </a:cubicBezTo>
                  <a:cubicBezTo>
                    <a:pt x="163" y="492"/>
                    <a:pt x="185" y="471"/>
                    <a:pt x="206" y="449"/>
                  </a:cubicBezTo>
                  <a:cubicBezTo>
                    <a:pt x="228" y="297"/>
                    <a:pt x="185" y="145"/>
                    <a:pt x="98" y="15"/>
                  </a:cubicBezTo>
                  <a:cubicBezTo>
                    <a:pt x="93" y="5"/>
                    <a:pt x="84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0"/>
            <p:cNvSpPr/>
            <p:nvPr/>
          </p:nvSpPr>
          <p:spPr>
            <a:xfrm>
              <a:off x="1283182" y="2137006"/>
              <a:ext cx="9642" cy="23614"/>
            </a:xfrm>
            <a:custGeom>
              <a:avLst/>
              <a:gdLst/>
              <a:ahLst/>
              <a:cxnLst/>
              <a:rect l="l" t="t" r="r" b="b"/>
              <a:pathLst>
                <a:path w="196" h="480" extrusionOk="0">
                  <a:moveTo>
                    <a:pt x="119" y="0"/>
                  </a:moveTo>
                  <a:cubicBezTo>
                    <a:pt x="92" y="0"/>
                    <a:pt x="60" y="19"/>
                    <a:pt x="87" y="46"/>
                  </a:cubicBezTo>
                  <a:cubicBezTo>
                    <a:pt x="109" y="176"/>
                    <a:pt x="87" y="306"/>
                    <a:pt x="22" y="414"/>
                  </a:cubicBezTo>
                  <a:cubicBezTo>
                    <a:pt x="1" y="436"/>
                    <a:pt x="1" y="458"/>
                    <a:pt x="22" y="479"/>
                  </a:cubicBezTo>
                  <a:lnTo>
                    <a:pt x="87" y="479"/>
                  </a:lnTo>
                  <a:cubicBezTo>
                    <a:pt x="174" y="349"/>
                    <a:pt x="196" y="176"/>
                    <a:pt x="152" y="24"/>
                  </a:cubicBezTo>
                  <a:cubicBezTo>
                    <a:pt x="152" y="8"/>
                    <a:pt x="136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0"/>
            <p:cNvSpPr/>
            <p:nvPr/>
          </p:nvSpPr>
          <p:spPr>
            <a:xfrm>
              <a:off x="1261093" y="2056226"/>
              <a:ext cx="9347" cy="23810"/>
            </a:xfrm>
            <a:custGeom>
              <a:avLst/>
              <a:gdLst/>
              <a:ahLst/>
              <a:cxnLst/>
              <a:rect l="l" t="t" r="r" b="b"/>
              <a:pathLst>
                <a:path w="190" h="484" extrusionOk="0">
                  <a:moveTo>
                    <a:pt x="71" y="0"/>
                  </a:moveTo>
                  <a:cubicBezTo>
                    <a:pt x="39" y="0"/>
                    <a:pt x="1" y="31"/>
                    <a:pt x="16" y="62"/>
                  </a:cubicBezTo>
                  <a:cubicBezTo>
                    <a:pt x="103" y="170"/>
                    <a:pt x="124" y="300"/>
                    <a:pt x="81" y="430"/>
                  </a:cubicBezTo>
                  <a:cubicBezTo>
                    <a:pt x="59" y="452"/>
                    <a:pt x="81" y="474"/>
                    <a:pt x="103" y="474"/>
                  </a:cubicBezTo>
                  <a:lnTo>
                    <a:pt x="124" y="474"/>
                  </a:lnTo>
                  <a:cubicBezTo>
                    <a:pt x="124" y="481"/>
                    <a:pt x="127" y="483"/>
                    <a:pt x="130" y="483"/>
                  </a:cubicBezTo>
                  <a:cubicBezTo>
                    <a:pt x="136" y="483"/>
                    <a:pt x="146" y="474"/>
                    <a:pt x="146" y="474"/>
                  </a:cubicBezTo>
                  <a:cubicBezTo>
                    <a:pt x="189" y="322"/>
                    <a:pt x="168" y="148"/>
                    <a:pt x="103" y="18"/>
                  </a:cubicBezTo>
                  <a:cubicBezTo>
                    <a:pt x="96" y="6"/>
                    <a:pt x="84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0"/>
            <p:cNvSpPr/>
            <p:nvPr/>
          </p:nvSpPr>
          <p:spPr>
            <a:xfrm>
              <a:off x="1483705" y="2288579"/>
              <a:ext cx="20318" cy="17071"/>
            </a:xfrm>
            <a:custGeom>
              <a:avLst/>
              <a:gdLst/>
              <a:ahLst/>
              <a:cxnLst/>
              <a:rect l="l" t="t" r="r" b="b"/>
              <a:pathLst>
                <a:path w="413" h="347" extrusionOk="0">
                  <a:moveTo>
                    <a:pt x="44" y="0"/>
                  </a:moveTo>
                  <a:cubicBezTo>
                    <a:pt x="22" y="0"/>
                    <a:pt x="0" y="22"/>
                    <a:pt x="0" y="43"/>
                  </a:cubicBezTo>
                  <a:cubicBezTo>
                    <a:pt x="0" y="65"/>
                    <a:pt x="0" y="87"/>
                    <a:pt x="22" y="87"/>
                  </a:cubicBezTo>
                  <a:cubicBezTo>
                    <a:pt x="44" y="87"/>
                    <a:pt x="282" y="152"/>
                    <a:pt x="326" y="325"/>
                  </a:cubicBezTo>
                  <a:cubicBezTo>
                    <a:pt x="347" y="325"/>
                    <a:pt x="347" y="347"/>
                    <a:pt x="369" y="347"/>
                  </a:cubicBezTo>
                  <a:lnTo>
                    <a:pt x="391" y="325"/>
                  </a:lnTo>
                  <a:cubicBezTo>
                    <a:pt x="412" y="325"/>
                    <a:pt x="412" y="304"/>
                    <a:pt x="412" y="282"/>
                  </a:cubicBezTo>
                  <a:cubicBezTo>
                    <a:pt x="347" y="87"/>
                    <a:pt x="44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0"/>
            <p:cNvSpPr/>
            <p:nvPr/>
          </p:nvSpPr>
          <p:spPr>
            <a:xfrm>
              <a:off x="1340791" y="2465586"/>
              <a:ext cx="24548" cy="8609"/>
            </a:xfrm>
            <a:custGeom>
              <a:avLst/>
              <a:gdLst/>
              <a:ahLst/>
              <a:cxnLst/>
              <a:rect l="l" t="t" r="r" b="b"/>
              <a:pathLst>
                <a:path w="499" h="175" extrusionOk="0">
                  <a:moveTo>
                    <a:pt x="22" y="1"/>
                  </a:moveTo>
                  <a:cubicBezTo>
                    <a:pt x="0" y="23"/>
                    <a:pt x="0" y="44"/>
                    <a:pt x="22" y="66"/>
                  </a:cubicBezTo>
                  <a:cubicBezTo>
                    <a:pt x="109" y="131"/>
                    <a:pt x="217" y="174"/>
                    <a:pt x="326" y="174"/>
                  </a:cubicBezTo>
                  <a:lnTo>
                    <a:pt x="456" y="174"/>
                  </a:lnTo>
                  <a:cubicBezTo>
                    <a:pt x="477" y="153"/>
                    <a:pt x="499" y="131"/>
                    <a:pt x="499" y="109"/>
                  </a:cubicBezTo>
                  <a:cubicBezTo>
                    <a:pt x="477" y="88"/>
                    <a:pt x="456" y="88"/>
                    <a:pt x="434" y="88"/>
                  </a:cubicBezTo>
                  <a:cubicBezTo>
                    <a:pt x="403" y="93"/>
                    <a:pt x="372" y="96"/>
                    <a:pt x="342" y="96"/>
                  </a:cubicBezTo>
                  <a:cubicBezTo>
                    <a:pt x="244" y="96"/>
                    <a:pt x="148" y="67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0"/>
            <p:cNvSpPr/>
            <p:nvPr/>
          </p:nvSpPr>
          <p:spPr>
            <a:xfrm>
              <a:off x="1380246" y="2470161"/>
              <a:ext cx="25385" cy="9347"/>
            </a:xfrm>
            <a:custGeom>
              <a:avLst/>
              <a:gdLst/>
              <a:ahLst/>
              <a:cxnLst/>
              <a:rect l="l" t="t" r="r" b="b"/>
              <a:pathLst>
                <a:path w="516" h="190" extrusionOk="0">
                  <a:moveTo>
                    <a:pt x="55" y="0"/>
                  </a:moveTo>
                  <a:cubicBezTo>
                    <a:pt x="44" y="0"/>
                    <a:pt x="33" y="6"/>
                    <a:pt x="22" y="16"/>
                  </a:cubicBezTo>
                  <a:cubicBezTo>
                    <a:pt x="0" y="38"/>
                    <a:pt x="0" y="60"/>
                    <a:pt x="22" y="60"/>
                  </a:cubicBezTo>
                  <a:cubicBezTo>
                    <a:pt x="109" y="146"/>
                    <a:pt x="239" y="190"/>
                    <a:pt x="347" y="190"/>
                  </a:cubicBezTo>
                  <a:cubicBezTo>
                    <a:pt x="391" y="190"/>
                    <a:pt x="434" y="168"/>
                    <a:pt x="477" y="168"/>
                  </a:cubicBezTo>
                  <a:cubicBezTo>
                    <a:pt x="516" y="168"/>
                    <a:pt x="503" y="100"/>
                    <a:pt x="469" y="100"/>
                  </a:cubicBezTo>
                  <a:cubicBezTo>
                    <a:pt x="465" y="100"/>
                    <a:pt x="461" y="101"/>
                    <a:pt x="456" y="103"/>
                  </a:cubicBezTo>
                  <a:cubicBezTo>
                    <a:pt x="456" y="103"/>
                    <a:pt x="414" y="110"/>
                    <a:pt x="357" y="110"/>
                  </a:cubicBezTo>
                  <a:cubicBezTo>
                    <a:pt x="272" y="110"/>
                    <a:pt x="152" y="94"/>
                    <a:pt x="87" y="16"/>
                  </a:cubicBezTo>
                  <a:cubicBezTo>
                    <a:pt x="76" y="6"/>
                    <a:pt x="66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0"/>
            <p:cNvSpPr/>
            <p:nvPr/>
          </p:nvSpPr>
          <p:spPr>
            <a:xfrm>
              <a:off x="1393037" y="2450925"/>
              <a:ext cx="24598" cy="9396"/>
            </a:xfrm>
            <a:custGeom>
              <a:avLst/>
              <a:gdLst/>
              <a:ahLst/>
              <a:cxnLst/>
              <a:rect l="l" t="t" r="r" b="b"/>
              <a:pathLst>
                <a:path w="500" h="191" extrusionOk="0">
                  <a:moveTo>
                    <a:pt x="36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17"/>
                    <a:pt x="1" y="61"/>
                    <a:pt x="22" y="61"/>
                  </a:cubicBezTo>
                  <a:cubicBezTo>
                    <a:pt x="109" y="147"/>
                    <a:pt x="217" y="191"/>
                    <a:pt x="348" y="191"/>
                  </a:cubicBezTo>
                  <a:cubicBezTo>
                    <a:pt x="391" y="191"/>
                    <a:pt x="434" y="169"/>
                    <a:pt x="478" y="169"/>
                  </a:cubicBezTo>
                  <a:cubicBezTo>
                    <a:pt x="499" y="169"/>
                    <a:pt x="499" y="147"/>
                    <a:pt x="499" y="126"/>
                  </a:cubicBezTo>
                  <a:cubicBezTo>
                    <a:pt x="499" y="110"/>
                    <a:pt x="488" y="95"/>
                    <a:pt x="474" y="95"/>
                  </a:cubicBezTo>
                  <a:cubicBezTo>
                    <a:pt x="469" y="95"/>
                    <a:pt x="462" y="98"/>
                    <a:pt x="456" y="104"/>
                  </a:cubicBezTo>
                  <a:cubicBezTo>
                    <a:pt x="425" y="109"/>
                    <a:pt x="393" y="112"/>
                    <a:pt x="361" y="112"/>
                  </a:cubicBezTo>
                  <a:cubicBezTo>
                    <a:pt x="257" y="112"/>
                    <a:pt x="149" y="83"/>
                    <a:pt x="66" y="17"/>
                  </a:cubicBezTo>
                  <a:cubicBezTo>
                    <a:pt x="55" y="6"/>
                    <a:pt x="44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0"/>
            <p:cNvSpPr/>
            <p:nvPr/>
          </p:nvSpPr>
          <p:spPr>
            <a:xfrm>
              <a:off x="1418619" y="2462683"/>
              <a:ext cx="24598" cy="8560"/>
            </a:xfrm>
            <a:custGeom>
              <a:avLst/>
              <a:gdLst/>
              <a:ahLst/>
              <a:cxnLst/>
              <a:rect l="l" t="t" r="r" b="b"/>
              <a:pathLst>
                <a:path w="500" h="174" extrusionOk="0">
                  <a:moveTo>
                    <a:pt x="36" y="0"/>
                  </a:moveTo>
                  <a:cubicBezTo>
                    <a:pt x="28" y="0"/>
                    <a:pt x="23" y="6"/>
                    <a:pt x="23" y="17"/>
                  </a:cubicBezTo>
                  <a:cubicBezTo>
                    <a:pt x="1" y="17"/>
                    <a:pt x="1" y="60"/>
                    <a:pt x="23" y="60"/>
                  </a:cubicBezTo>
                  <a:cubicBezTo>
                    <a:pt x="95" y="132"/>
                    <a:pt x="181" y="174"/>
                    <a:pt x="271" y="174"/>
                  </a:cubicBezTo>
                  <a:cubicBezTo>
                    <a:pt x="289" y="174"/>
                    <a:pt x="308" y="172"/>
                    <a:pt x="326" y="168"/>
                  </a:cubicBezTo>
                  <a:lnTo>
                    <a:pt x="456" y="168"/>
                  </a:lnTo>
                  <a:cubicBezTo>
                    <a:pt x="478" y="168"/>
                    <a:pt x="500" y="147"/>
                    <a:pt x="478" y="125"/>
                  </a:cubicBezTo>
                  <a:cubicBezTo>
                    <a:pt x="478" y="103"/>
                    <a:pt x="456" y="82"/>
                    <a:pt x="435" y="82"/>
                  </a:cubicBezTo>
                  <a:cubicBezTo>
                    <a:pt x="402" y="87"/>
                    <a:pt x="370" y="90"/>
                    <a:pt x="337" y="90"/>
                  </a:cubicBezTo>
                  <a:cubicBezTo>
                    <a:pt x="241" y="90"/>
                    <a:pt x="147" y="65"/>
                    <a:pt x="66" y="17"/>
                  </a:cubicBezTo>
                  <a:cubicBezTo>
                    <a:pt x="55" y="6"/>
                    <a:pt x="44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0"/>
            <p:cNvSpPr/>
            <p:nvPr/>
          </p:nvSpPr>
          <p:spPr>
            <a:xfrm>
              <a:off x="1301336" y="2467750"/>
              <a:ext cx="24548" cy="8855"/>
            </a:xfrm>
            <a:custGeom>
              <a:avLst/>
              <a:gdLst/>
              <a:ahLst/>
              <a:cxnLst/>
              <a:rect l="l" t="t" r="r" b="b"/>
              <a:pathLst>
                <a:path w="499" h="180" extrusionOk="0">
                  <a:moveTo>
                    <a:pt x="22" y="0"/>
                  </a:moveTo>
                  <a:cubicBezTo>
                    <a:pt x="0" y="22"/>
                    <a:pt x="0" y="44"/>
                    <a:pt x="22" y="65"/>
                  </a:cubicBezTo>
                  <a:cubicBezTo>
                    <a:pt x="94" y="137"/>
                    <a:pt x="180" y="179"/>
                    <a:pt x="282" y="179"/>
                  </a:cubicBezTo>
                  <a:cubicBezTo>
                    <a:pt x="303" y="179"/>
                    <a:pt x="325" y="178"/>
                    <a:pt x="347" y="174"/>
                  </a:cubicBezTo>
                  <a:lnTo>
                    <a:pt x="477" y="174"/>
                  </a:lnTo>
                  <a:cubicBezTo>
                    <a:pt x="499" y="174"/>
                    <a:pt x="499" y="130"/>
                    <a:pt x="499" y="109"/>
                  </a:cubicBezTo>
                  <a:cubicBezTo>
                    <a:pt x="499" y="109"/>
                    <a:pt x="477" y="87"/>
                    <a:pt x="455" y="87"/>
                  </a:cubicBezTo>
                  <a:cubicBezTo>
                    <a:pt x="425" y="92"/>
                    <a:pt x="394" y="95"/>
                    <a:pt x="364" y="95"/>
                  </a:cubicBezTo>
                  <a:cubicBezTo>
                    <a:pt x="265" y="95"/>
                    <a:pt x="170" y="67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0"/>
            <p:cNvSpPr/>
            <p:nvPr/>
          </p:nvSpPr>
          <p:spPr>
            <a:xfrm>
              <a:off x="1300745" y="2448908"/>
              <a:ext cx="25139" cy="8511"/>
            </a:xfrm>
            <a:custGeom>
              <a:avLst/>
              <a:gdLst/>
              <a:ahLst/>
              <a:cxnLst/>
              <a:rect l="l" t="t" r="r" b="b"/>
              <a:pathLst>
                <a:path w="511" h="173" extrusionOk="0">
                  <a:moveTo>
                    <a:pt x="66" y="0"/>
                  </a:moveTo>
                  <a:cubicBezTo>
                    <a:pt x="30" y="0"/>
                    <a:pt x="1" y="42"/>
                    <a:pt x="34" y="58"/>
                  </a:cubicBezTo>
                  <a:cubicBezTo>
                    <a:pt x="106" y="130"/>
                    <a:pt x="192" y="172"/>
                    <a:pt x="294" y="172"/>
                  </a:cubicBezTo>
                  <a:cubicBezTo>
                    <a:pt x="315" y="172"/>
                    <a:pt x="337" y="170"/>
                    <a:pt x="359" y="167"/>
                  </a:cubicBezTo>
                  <a:lnTo>
                    <a:pt x="489" y="167"/>
                  </a:lnTo>
                  <a:cubicBezTo>
                    <a:pt x="511" y="167"/>
                    <a:pt x="511" y="145"/>
                    <a:pt x="511" y="123"/>
                  </a:cubicBezTo>
                  <a:cubicBezTo>
                    <a:pt x="511" y="102"/>
                    <a:pt x="489" y="80"/>
                    <a:pt x="467" y="80"/>
                  </a:cubicBezTo>
                  <a:cubicBezTo>
                    <a:pt x="435" y="85"/>
                    <a:pt x="402" y="88"/>
                    <a:pt x="370" y="88"/>
                  </a:cubicBezTo>
                  <a:cubicBezTo>
                    <a:pt x="274" y="88"/>
                    <a:pt x="180" y="64"/>
                    <a:pt x="99" y="15"/>
                  </a:cubicBezTo>
                  <a:cubicBezTo>
                    <a:pt x="88" y="4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0"/>
            <p:cNvSpPr/>
            <p:nvPr/>
          </p:nvSpPr>
          <p:spPr>
            <a:xfrm>
              <a:off x="1265029" y="2460273"/>
              <a:ext cx="24598" cy="8609"/>
            </a:xfrm>
            <a:custGeom>
              <a:avLst/>
              <a:gdLst/>
              <a:ahLst/>
              <a:cxnLst/>
              <a:rect l="l" t="t" r="r" b="b"/>
              <a:pathLst>
                <a:path w="500" h="175" extrusionOk="0">
                  <a:moveTo>
                    <a:pt x="23" y="1"/>
                  </a:moveTo>
                  <a:cubicBezTo>
                    <a:pt x="1" y="22"/>
                    <a:pt x="1" y="44"/>
                    <a:pt x="23" y="66"/>
                  </a:cubicBezTo>
                  <a:cubicBezTo>
                    <a:pt x="109" y="131"/>
                    <a:pt x="239" y="174"/>
                    <a:pt x="348" y="174"/>
                  </a:cubicBezTo>
                  <a:lnTo>
                    <a:pt x="478" y="174"/>
                  </a:lnTo>
                  <a:cubicBezTo>
                    <a:pt x="500" y="152"/>
                    <a:pt x="500" y="131"/>
                    <a:pt x="500" y="109"/>
                  </a:cubicBezTo>
                  <a:cubicBezTo>
                    <a:pt x="500" y="87"/>
                    <a:pt x="478" y="87"/>
                    <a:pt x="456" y="87"/>
                  </a:cubicBezTo>
                  <a:cubicBezTo>
                    <a:pt x="426" y="92"/>
                    <a:pt x="395" y="95"/>
                    <a:pt x="364" y="95"/>
                  </a:cubicBezTo>
                  <a:cubicBezTo>
                    <a:pt x="266" y="95"/>
                    <a:pt x="171" y="67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0"/>
            <p:cNvSpPr/>
            <p:nvPr/>
          </p:nvSpPr>
          <p:spPr>
            <a:xfrm>
              <a:off x="1228772" y="2465586"/>
              <a:ext cx="24598" cy="8609"/>
            </a:xfrm>
            <a:custGeom>
              <a:avLst/>
              <a:gdLst/>
              <a:ahLst/>
              <a:cxnLst/>
              <a:rect l="l" t="t" r="r" b="b"/>
              <a:pathLst>
                <a:path w="500" h="175" extrusionOk="0">
                  <a:moveTo>
                    <a:pt x="23" y="1"/>
                  </a:moveTo>
                  <a:cubicBezTo>
                    <a:pt x="1" y="23"/>
                    <a:pt x="1" y="44"/>
                    <a:pt x="23" y="66"/>
                  </a:cubicBezTo>
                  <a:cubicBezTo>
                    <a:pt x="109" y="131"/>
                    <a:pt x="218" y="174"/>
                    <a:pt x="348" y="174"/>
                  </a:cubicBezTo>
                  <a:lnTo>
                    <a:pt x="478" y="174"/>
                  </a:lnTo>
                  <a:cubicBezTo>
                    <a:pt x="478" y="153"/>
                    <a:pt x="499" y="131"/>
                    <a:pt x="499" y="109"/>
                  </a:cubicBezTo>
                  <a:cubicBezTo>
                    <a:pt x="499" y="88"/>
                    <a:pt x="478" y="88"/>
                    <a:pt x="456" y="88"/>
                  </a:cubicBezTo>
                  <a:cubicBezTo>
                    <a:pt x="425" y="93"/>
                    <a:pt x="395" y="96"/>
                    <a:pt x="364" y="96"/>
                  </a:cubicBezTo>
                  <a:cubicBezTo>
                    <a:pt x="266" y="96"/>
                    <a:pt x="170" y="67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0"/>
            <p:cNvSpPr/>
            <p:nvPr/>
          </p:nvSpPr>
          <p:spPr>
            <a:xfrm>
              <a:off x="1241612" y="2441086"/>
              <a:ext cx="25286" cy="8560"/>
            </a:xfrm>
            <a:custGeom>
              <a:avLst/>
              <a:gdLst/>
              <a:ahLst/>
              <a:cxnLst/>
              <a:rect l="l" t="t" r="r" b="b"/>
              <a:pathLst>
                <a:path w="514" h="174" extrusionOk="0">
                  <a:moveTo>
                    <a:pt x="22" y="0"/>
                  </a:moveTo>
                  <a:cubicBezTo>
                    <a:pt x="0" y="22"/>
                    <a:pt x="0" y="44"/>
                    <a:pt x="22" y="65"/>
                  </a:cubicBezTo>
                  <a:cubicBezTo>
                    <a:pt x="108" y="130"/>
                    <a:pt x="217" y="174"/>
                    <a:pt x="347" y="174"/>
                  </a:cubicBezTo>
                  <a:cubicBezTo>
                    <a:pt x="369" y="174"/>
                    <a:pt x="412" y="174"/>
                    <a:pt x="455" y="152"/>
                  </a:cubicBezTo>
                  <a:cubicBezTo>
                    <a:pt x="513" y="152"/>
                    <a:pt x="502" y="84"/>
                    <a:pt x="469" y="84"/>
                  </a:cubicBezTo>
                  <a:cubicBezTo>
                    <a:pt x="465" y="84"/>
                    <a:pt x="460" y="85"/>
                    <a:pt x="455" y="87"/>
                  </a:cubicBezTo>
                  <a:cubicBezTo>
                    <a:pt x="425" y="92"/>
                    <a:pt x="393" y="95"/>
                    <a:pt x="360" y="95"/>
                  </a:cubicBezTo>
                  <a:cubicBezTo>
                    <a:pt x="256" y="95"/>
                    <a:pt x="148" y="67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0"/>
            <p:cNvSpPr/>
            <p:nvPr/>
          </p:nvSpPr>
          <p:spPr>
            <a:xfrm>
              <a:off x="1350384" y="2446695"/>
              <a:ext cx="24598" cy="9347"/>
            </a:xfrm>
            <a:custGeom>
              <a:avLst/>
              <a:gdLst/>
              <a:ahLst/>
              <a:cxnLst/>
              <a:rect l="l" t="t" r="r" b="b"/>
              <a:pathLst>
                <a:path w="500" h="190" extrusionOk="0">
                  <a:moveTo>
                    <a:pt x="55" y="0"/>
                  </a:moveTo>
                  <a:cubicBezTo>
                    <a:pt x="44" y="0"/>
                    <a:pt x="33" y="6"/>
                    <a:pt x="22" y="16"/>
                  </a:cubicBezTo>
                  <a:cubicBezTo>
                    <a:pt x="0" y="38"/>
                    <a:pt x="0" y="60"/>
                    <a:pt x="22" y="81"/>
                  </a:cubicBezTo>
                  <a:cubicBezTo>
                    <a:pt x="109" y="147"/>
                    <a:pt x="217" y="190"/>
                    <a:pt x="347" y="190"/>
                  </a:cubicBezTo>
                  <a:cubicBezTo>
                    <a:pt x="391" y="168"/>
                    <a:pt x="434" y="168"/>
                    <a:pt x="477" y="168"/>
                  </a:cubicBezTo>
                  <a:cubicBezTo>
                    <a:pt x="477" y="168"/>
                    <a:pt x="499" y="147"/>
                    <a:pt x="499" y="125"/>
                  </a:cubicBezTo>
                  <a:cubicBezTo>
                    <a:pt x="499" y="109"/>
                    <a:pt x="488" y="94"/>
                    <a:pt x="474" y="94"/>
                  </a:cubicBezTo>
                  <a:cubicBezTo>
                    <a:pt x="468" y="94"/>
                    <a:pt x="462" y="97"/>
                    <a:pt x="456" y="103"/>
                  </a:cubicBezTo>
                  <a:cubicBezTo>
                    <a:pt x="456" y="103"/>
                    <a:pt x="414" y="110"/>
                    <a:pt x="357" y="110"/>
                  </a:cubicBezTo>
                  <a:cubicBezTo>
                    <a:pt x="272" y="110"/>
                    <a:pt x="152" y="94"/>
                    <a:pt x="87" y="16"/>
                  </a:cubicBezTo>
                  <a:cubicBezTo>
                    <a:pt x="76" y="6"/>
                    <a:pt x="65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0"/>
            <p:cNvSpPr/>
            <p:nvPr/>
          </p:nvSpPr>
          <p:spPr>
            <a:xfrm>
              <a:off x="1525325" y="2290694"/>
              <a:ext cx="21351" cy="16038"/>
            </a:xfrm>
            <a:custGeom>
              <a:avLst/>
              <a:gdLst/>
              <a:ahLst/>
              <a:cxnLst/>
              <a:rect l="l" t="t" r="r" b="b"/>
              <a:pathLst>
                <a:path w="434" h="326" extrusionOk="0">
                  <a:moveTo>
                    <a:pt x="43" y="0"/>
                  </a:moveTo>
                  <a:cubicBezTo>
                    <a:pt x="22" y="0"/>
                    <a:pt x="0" y="0"/>
                    <a:pt x="0" y="22"/>
                  </a:cubicBezTo>
                  <a:cubicBezTo>
                    <a:pt x="0" y="44"/>
                    <a:pt x="22" y="65"/>
                    <a:pt x="43" y="87"/>
                  </a:cubicBezTo>
                  <a:cubicBezTo>
                    <a:pt x="43" y="87"/>
                    <a:pt x="282" y="130"/>
                    <a:pt x="347" y="304"/>
                  </a:cubicBezTo>
                  <a:cubicBezTo>
                    <a:pt x="347" y="304"/>
                    <a:pt x="369" y="326"/>
                    <a:pt x="369" y="326"/>
                  </a:cubicBezTo>
                  <a:lnTo>
                    <a:pt x="390" y="326"/>
                  </a:lnTo>
                  <a:cubicBezTo>
                    <a:pt x="412" y="304"/>
                    <a:pt x="434" y="282"/>
                    <a:pt x="412" y="261"/>
                  </a:cubicBezTo>
                  <a:cubicBezTo>
                    <a:pt x="347" y="130"/>
                    <a:pt x="195" y="22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0"/>
            <p:cNvSpPr/>
            <p:nvPr/>
          </p:nvSpPr>
          <p:spPr>
            <a:xfrm>
              <a:off x="1537034" y="2313078"/>
              <a:ext cx="19235" cy="17120"/>
            </a:xfrm>
            <a:custGeom>
              <a:avLst/>
              <a:gdLst/>
              <a:ahLst/>
              <a:cxnLst/>
              <a:rect l="l" t="t" r="r" b="b"/>
              <a:pathLst>
                <a:path w="391" h="348" extrusionOk="0">
                  <a:moveTo>
                    <a:pt x="66" y="1"/>
                  </a:moveTo>
                  <a:cubicBezTo>
                    <a:pt x="44" y="1"/>
                    <a:pt x="1" y="1"/>
                    <a:pt x="1" y="22"/>
                  </a:cubicBezTo>
                  <a:cubicBezTo>
                    <a:pt x="1" y="44"/>
                    <a:pt x="1" y="66"/>
                    <a:pt x="22" y="66"/>
                  </a:cubicBezTo>
                  <a:cubicBezTo>
                    <a:pt x="44" y="66"/>
                    <a:pt x="282" y="152"/>
                    <a:pt x="326" y="326"/>
                  </a:cubicBezTo>
                  <a:cubicBezTo>
                    <a:pt x="326" y="348"/>
                    <a:pt x="347" y="348"/>
                    <a:pt x="347" y="348"/>
                  </a:cubicBezTo>
                  <a:lnTo>
                    <a:pt x="369" y="348"/>
                  </a:lnTo>
                  <a:cubicBezTo>
                    <a:pt x="391" y="348"/>
                    <a:pt x="391" y="326"/>
                    <a:pt x="391" y="304"/>
                  </a:cubicBezTo>
                  <a:cubicBezTo>
                    <a:pt x="326" y="87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0"/>
            <p:cNvSpPr/>
            <p:nvPr/>
          </p:nvSpPr>
          <p:spPr>
            <a:xfrm>
              <a:off x="1575456" y="2520636"/>
              <a:ext cx="19235" cy="18596"/>
            </a:xfrm>
            <a:custGeom>
              <a:avLst/>
              <a:gdLst/>
              <a:ahLst/>
              <a:cxnLst/>
              <a:rect l="l" t="t" r="r" b="b"/>
              <a:pathLst>
                <a:path w="391" h="378" extrusionOk="0">
                  <a:moveTo>
                    <a:pt x="62" y="0"/>
                  </a:moveTo>
                  <a:cubicBezTo>
                    <a:pt x="56" y="0"/>
                    <a:pt x="50" y="3"/>
                    <a:pt x="43" y="9"/>
                  </a:cubicBezTo>
                  <a:cubicBezTo>
                    <a:pt x="22" y="9"/>
                    <a:pt x="0" y="31"/>
                    <a:pt x="0" y="53"/>
                  </a:cubicBezTo>
                  <a:cubicBezTo>
                    <a:pt x="65" y="270"/>
                    <a:pt x="325" y="378"/>
                    <a:pt x="325" y="378"/>
                  </a:cubicBezTo>
                  <a:cubicBezTo>
                    <a:pt x="347" y="378"/>
                    <a:pt x="369" y="378"/>
                    <a:pt x="390" y="356"/>
                  </a:cubicBezTo>
                  <a:cubicBezTo>
                    <a:pt x="390" y="335"/>
                    <a:pt x="390" y="313"/>
                    <a:pt x="369" y="313"/>
                  </a:cubicBezTo>
                  <a:cubicBezTo>
                    <a:pt x="369" y="313"/>
                    <a:pt x="130" y="205"/>
                    <a:pt x="87" y="31"/>
                  </a:cubicBezTo>
                  <a:cubicBezTo>
                    <a:pt x="87" y="16"/>
                    <a:pt x="76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0"/>
            <p:cNvSpPr/>
            <p:nvPr/>
          </p:nvSpPr>
          <p:spPr>
            <a:xfrm>
              <a:off x="1558385" y="2495497"/>
              <a:ext cx="19235" cy="19235"/>
            </a:xfrm>
            <a:custGeom>
              <a:avLst/>
              <a:gdLst/>
              <a:ahLst/>
              <a:cxnLst/>
              <a:rect l="l" t="t" r="r" b="b"/>
              <a:pathLst>
                <a:path w="391" h="391" extrusionOk="0">
                  <a:moveTo>
                    <a:pt x="43" y="0"/>
                  </a:moveTo>
                  <a:cubicBezTo>
                    <a:pt x="22" y="0"/>
                    <a:pt x="0" y="22"/>
                    <a:pt x="0" y="43"/>
                  </a:cubicBezTo>
                  <a:cubicBezTo>
                    <a:pt x="65" y="260"/>
                    <a:pt x="325" y="369"/>
                    <a:pt x="325" y="369"/>
                  </a:cubicBezTo>
                  <a:lnTo>
                    <a:pt x="347" y="369"/>
                  </a:lnTo>
                  <a:lnTo>
                    <a:pt x="347" y="390"/>
                  </a:lnTo>
                  <a:cubicBezTo>
                    <a:pt x="390" y="390"/>
                    <a:pt x="390" y="325"/>
                    <a:pt x="369" y="304"/>
                  </a:cubicBezTo>
                  <a:cubicBezTo>
                    <a:pt x="369" y="304"/>
                    <a:pt x="130" y="217"/>
                    <a:pt x="87" y="43"/>
                  </a:cubicBezTo>
                  <a:cubicBezTo>
                    <a:pt x="87" y="22"/>
                    <a:pt x="65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0"/>
            <p:cNvSpPr/>
            <p:nvPr/>
          </p:nvSpPr>
          <p:spPr>
            <a:xfrm>
              <a:off x="1577571" y="2498695"/>
              <a:ext cx="19235" cy="18153"/>
            </a:xfrm>
            <a:custGeom>
              <a:avLst/>
              <a:gdLst/>
              <a:ahLst/>
              <a:cxnLst/>
              <a:rect l="l" t="t" r="r" b="b"/>
              <a:pathLst>
                <a:path w="391" h="369" extrusionOk="0">
                  <a:moveTo>
                    <a:pt x="44" y="0"/>
                  </a:moveTo>
                  <a:cubicBezTo>
                    <a:pt x="22" y="0"/>
                    <a:pt x="0" y="22"/>
                    <a:pt x="0" y="43"/>
                  </a:cubicBezTo>
                  <a:cubicBezTo>
                    <a:pt x="65" y="260"/>
                    <a:pt x="326" y="369"/>
                    <a:pt x="326" y="369"/>
                  </a:cubicBezTo>
                  <a:cubicBezTo>
                    <a:pt x="347" y="369"/>
                    <a:pt x="369" y="369"/>
                    <a:pt x="391" y="347"/>
                  </a:cubicBezTo>
                  <a:cubicBezTo>
                    <a:pt x="391" y="325"/>
                    <a:pt x="391" y="304"/>
                    <a:pt x="369" y="304"/>
                  </a:cubicBezTo>
                  <a:cubicBezTo>
                    <a:pt x="369" y="304"/>
                    <a:pt x="130" y="195"/>
                    <a:pt x="87" y="43"/>
                  </a:cubicBezTo>
                  <a:cubicBezTo>
                    <a:pt x="87" y="22"/>
                    <a:pt x="6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0"/>
            <p:cNvSpPr/>
            <p:nvPr/>
          </p:nvSpPr>
          <p:spPr>
            <a:xfrm>
              <a:off x="1596758" y="2527474"/>
              <a:ext cx="18202" cy="18202"/>
            </a:xfrm>
            <a:custGeom>
              <a:avLst/>
              <a:gdLst/>
              <a:ahLst/>
              <a:cxnLst/>
              <a:rect l="l" t="t" r="r" b="b"/>
              <a:pathLst>
                <a:path w="370" h="370" extrusionOk="0">
                  <a:moveTo>
                    <a:pt x="22" y="0"/>
                  </a:moveTo>
                  <a:cubicBezTo>
                    <a:pt x="1" y="22"/>
                    <a:pt x="1" y="44"/>
                    <a:pt x="1" y="44"/>
                  </a:cubicBezTo>
                  <a:cubicBezTo>
                    <a:pt x="44" y="261"/>
                    <a:pt x="326" y="369"/>
                    <a:pt x="326" y="369"/>
                  </a:cubicBezTo>
                  <a:lnTo>
                    <a:pt x="369" y="369"/>
                  </a:lnTo>
                  <a:cubicBezTo>
                    <a:pt x="369" y="347"/>
                    <a:pt x="369" y="326"/>
                    <a:pt x="348" y="304"/>
                  </a:cubicBezTo>
                  <a:cubicBezTo>
                    <a:pt x="348" y="304"/>
                    <a:pt x="109" y="217"/>
                    <a:pt x="66" y="44"/>
                  </a:cubicBezTo>
                  <a:cubicBezTo>
                    <a:pt x="66" y="22"/>
                    <a:pt x="44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0"/>
            <p:cNvSpPr/>
            <p:nvPr/>
          </p:nvSpPr>
          <p:spPr>
            <a:xfrm>
              <a:off x="1446907" y="2573866"/>
              <a:ext cx="13381" cy="22974"/>
            </a:xfrm>
            <a:custGeom>
              <a:avLst/>
              <a:gdLst/>
              <a:ahLst/>
              <a:cxnLst/>
              <a:rect l="l" t="t" r="r" b="b"/>
              <a:pathLst>
                <a:path w="272" h="467" extrusionOk="0">
                  <a:moveTo>
                    <a:pt x="47" y="1"/>
                  </a:moveTo>
                  <a:cubicBezTo>
                    <a:pt x="22" y="1"/>
                    <a:pt x="1" y="11"/>
                    <a:pt x="11" y="33"/>
                  </a:cubicBezTo>
                  <a:cubicBezTo>
                    <a:pt x="11" y="207"/>
                    <a:pt x="76" y="358"/>
                    <a:pt x="206" y="467"/>
                  </a:cubicBezTo>
                  <a:lnTo>
                    <a:pt x="228" y="467"/>
                  </a:lnTo>
                  <a:cubicBezTo>
                    <a:pt x="228" y="445"/>
                    <a:pt x="250" y="445"/>
                    <a:pt x="250" y="445"/>
                  </a:cubicBezTo>
                  <a:cubicBezTo>
                    <a:pt x="272" y="423"/>
                    <a:pt x="272" y="402"/>
                    <a:pt x="250" y="380"/>
                  </a:cubicBezTo>
                  <a:cubicBezTo>
                    <a:pt x="250" y="380"/>
                    <a:pt x="55" y="207"/>
                    <a:pt x="98" y="33"/>
                  </a:cubicBezTo>
                  <a:cubicBezTo>
                    <a:pt x="98" y="11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0"/>
            <p:cNvSpPr/>
            <p:nvPr/>
          </p:nvSpPr>
          <p:spPr>
            <a:xfrm>
              <a:off x="1439970" y="2545087"/>
              <a:ext cx="12840" cy="21892"/>
            </a:xfrm>
            <a:custGeom>
              <a:avLst/>
              <a:gdLst/>
              <a:ahLst/>
              <a:cxnLst/>
              <a:rect l="l" t="t" r="r" b="b"/>
              <a:pathLst>
                <a:path w="261" h="445" extrusionOk="0">
                  <a:moveTo>
                    <a:pt x="52" y="0"/>
                  </a:moveTo>
                  <a:cubicBezTo>
                    <a:pt x="28" y="0"/>
                    <a:pt x="1" y="11"/>
                    <a:pt x="1" y="33"/>
                  </a:cubicBezTo>
                  <a:cubicBezTo>
                    <a:pt x="1" y="184"/>
                    <a:pt x="87" y="336"/>
                    <a:pt x="196" y="445"/>
                  </a:cubicBezTo>
                  <a:lnTo>
                    <a:pt x="217" y="445"/>
                  </a:lnTo>
                  <a:cubicBezTo>
                    <a:pt x="239" y="445"/>
                    <a:pt x="239" y="445"/>
                    <a:pt x="261" y="423"/>
                  </a:cubicBezTo>
                  <a:cubicBezTo>
                    <a:pt x="261" y="423"/>
                    <a:pt x="261" y="380"/>
                    <a:pt x="261" y="380"/>
                  </a:cubicBezTo>
                  <a:cubicBezTo>
                    <a:pt x="261" y="380"/>
                    <a:pt x="66" y="206"/>
                    <a:pt x="87" y="33"/>
                  </a:cubicBezTo>
                  <a:cubicBezTo>
                    <a:pt x="98" y="11"/>
                    <a:pt x="76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0"/>
            <p:cNvSpPr/>
            <p:nvPr/>
          </p:nvSpPr>
          <p:spPr>
            <a:xfrm>
              <a:off x="1457041" y="2554139"/>
              <a:ext cx="12840" cy="22433"/>
            </a:xfrm>
            <a:custGeom>
              <a:avLst/>
              <a:gdLst/>
              <a:ahLst/>
              <a:cxnLst/>
              <a:rect l="l" t="t" r="r" b="b"/>
              <a:pathLst>
                <a:path w="261" h="456" extrusionOk="0">
                  <a:moveTo>
                    <a:pt x="44" y="0"/>
                  </a:moveTo>
                  <a:cubicBezTo>
                    <a:pt x="22" y="0"/>
                    <a:pt x="0" y="22"/>
                    <a:pt x="0" y="44"/>
                  </a:cubicBezTo>
                  <a:cubicBezTo>
                    <a:pt x="0" y="196"/>
                    <a:pt x="66" y="347"/>
                    <a:pt x="196" y="456"/>
                  </a:cubicBezTo>
                  <a:lnTo>
                    <a:pt x="239" y="456"/>
                  </a:lnTo>
                  <a:cubicBezTo>
                    <a:pt x="261" y="434"/>
                    <a:pt x="261" y="412"/>
                    <a:pt x="239" y="391"/>
                  </a:cubicBezTo>
                  <a:cubicBezTo>
                    <a:pt x="239" y="391"/>
                    <a:pt x="66" y="217"/>
                    <a:pt x="87" y="44"/>
                  </a:cubicBezTo>
                  <a:cubicBezTo>
                    <a:pt x="87" y="22"/>
                    <a:pt x="66" y="22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0"/>
            <p:cNvSpPr/>
            <p:nvPr/>
          </p:nvSpPr>
          <p:spPr>
            <a:xfrm>
              <a:off x="1464519" y="2588281"/>
              <a:ext cx="12840" cy="22433"/>
            </a:xfrm>
            <a:custGeom>
              <a:avLst/>
              <a:gdLst/>
              <a:ahLst/>
              <a:cxnLst/>
              <a:rect l="l" t="t" r="r" b="b"/>
              <a:pathLst>
                <a:path w="261" h="456" extrusionOk="0">
                  <a:moveTo>
                    <a:pt x="44" y="0"/>
                  </a:moveTo>
                  <a:cubicBezTo>
                    <a:pt x="22" y="0"/>
                    <a:pt x="0" y="22"/>
                    <a:pt x="0" y="44"/>
                  </a:cubicBezTo>
                  <a:cubicBezTo>
                    <a:pt x="0" y="195"/>
                    <a:pt x="65" y="347"/>
                    <a:pt x="195" y="456"/>
                  </a:cubicBezTo>
                  <a:lnTo>
                    <a:pt x="239" y="456"/>
                  </a:lnTo>
                  <a:cubicBezTo>
                    <a:pt x="260" y="434"/>
                    <a:pt x="260" y="412"/>
                    <a:pt x="239" y="390"/>
                  </a:cubicBezTo>
                  <a:cubicBezTo>
                    <a:pt x="239" y="390"/>
                    <a:pt x="65" y="217"/>
                    <a:pt x="87" y="44"/>
                  </a:cubicBezTo>
                  <a:cubicBezTo>
                    <a:pt x="87" y="22"/>
                    <a:pt x="6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0"/>
            <p:cNvSpPr/>
            <p:nvPr/>
          </p:nvSpPr>
          <p:spPr>
            <a:xfrm>
              <a:off x="1092253" y="2550154"/>
              <a:ext cx="7527" cy="24302"/>
            </a:xfrm>
            <a:custGeom>
              <a:avLst/>
              <a:gdLst/>
              <a:ahLst/>
              <a:cxnLst/>
              <a:rect l="l" t="t" r="r" b="b"/>
              <a:pathLst>
                <a:path w="153" h="494" extrusionOk="0">
                  <a:moveTo>
                    <a:pt x="109" y="0"/>
                  </a:moveTo>
                  <a:cubicBezTo>
                    <a:pt x="98" y="0"/>
                    <a:pt x="87" y="6"/>
                    <a:pt x="87" y="16"/>
                  </a:cubicBezTo>
                  <a:cubicBezTo>
                    <a:pt x="1" y="147"/>
                    <a:pt x="1" y="320"/>
                    <a:pt x="66" y="472"/>
                  </a:cubicBezTo>
                  <a:cubicBezTo>
                    <a:pt x="66" y="472"/>
                    <a:pt x="87" y="493"/>
                    <a:pt x="109" y="493"/>
                  </a:cubicBezTo>
                  <a:cubicBezTo>
                    <a:pt x="131" y="493"/>
                    <a:pt x="152" y="472"/>
                    <a:pt x="131" y="450"/>
                  </a:cubicBezTo>
                  <a:cubicBezTo>
                    <a:pt x="87" y="320"/>
                    <a:pt x="87" y="190"/>
                    <a:pt x="131" y="60"/>
                  </a:cubicBezTo>
                  <a:cubicBezTo>
                    <a:pt x="152" y="38"/>
                    <a:pt x="152" y="16"/>
                    <a:pt x="131" y="16"/>
                  </a:cubicBezTo>
                  <a:cubicBezTo>
                    <a:pt x="131" y="6"/>
                    <a:pt x="120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0"/>
            <p:cNvSpPr/>
            <p:nvPr/>
          </p:nvSpPr>
          <p:spPr>
            <a:xfrm>
              <a:off x="1099731" y="2521079"/>
              <a:ext cx="6445" cy="24597"/>
            </a:xfrm>
            <a:custGeom>
              <a:avLst/>
              <a:gdLst/>
              <a:ahLst/>
              <a:cxnLst/>
              <a:rect l="l" t="t" r="r" b="b"/>
              <a:pathLst>
                <a:path w="131" h="500" extrusionOk="0">
                  <a:moveTo>
                    <a:pt x="66" y="0"/>
                  </a:moveTo>
                  <a:cubicBezTo>
                    <a:pt x="0" y="152"/>
                    <a:pt x="0" y="304"/>
                    <a:pt x="66" y="456"/>
                  </a:cubicBezTo>
                  <a:cubicBezTo>
                    <a:pt x="66" y="477"/>
                    <a:pt x="66" y="477"/>
                    <a:pt x="87" y="477"/>
                  </a:cubicBezTo>
                  <a:lnTo>
                    <a:pt x="109" y="499"/>
                  </a:lnTo>
                  <a:cubicBezTo>
                    <a:pt x="131" y="477"/>
                    <a:pt x="131" y="456"/>
                    <a:pt x="131" y="434"/>
                  </a:cubicBezTo>
                  <a:cubicBezTo>
                    <a:pt x="66" y="326"/>
                    <a:pt x="66" y="174"/>
                    <a:pt x="131" y="65"/>
                  </a:cubicBezTo>
                  <a:cubicBezTo>
                    <a:pt x="131" y="44"/>
                    <a:pt x="131" y="22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0"/>
            <p:cNvSpPr/>
            <p:nvPr/>
          </p:nvSpPr>
          <p:spPr>
            <a:xfrm>
              <a:off x="1110406" y="2537068"/>
              <a:ext cx="6445" cy="24597"/>
            </a:xfrm>
            <a:custGeom>
              <a:avLst/>
              <a:gdLst/>
              <a:ahLst/>
              <a:cxnLst/>
              <a:rect l="l" t="t" r="r" b="b"/>
              <a:pathLst>
                <a:path w="131" h="500" extrusionOk="0">
                  <a:moveTo>
                    <a:pt x="65" y="1"/>
                  </a:moveTo>
                  <a:cubicBezTo>
                    <a:pt x="0" y="152"/>
                    <a:pt x="0" y="304"/>
                    <a:pt x="44" y="456"/>
                  </a:cubicBezTo>
                  <a:cubicBezTo>
                    <a:pt x="65" y="478"/>
                    <a:pt x="65" y="478"/>
                    <a:pt x="87" y="478"/>
                  </a:cubicBezTo>
                  <a:lnTo>
                    <a:pt x="109" y="499"/>
                  </a:lnTo>
                  <a:cubicBezTo>
                    <a:pt x="130" y="478"/>
                    <a:pt x="130" y="456"/>
                    <a:pt x="130" y="434"/>
                  </a:cubicBezTo>
                  <a:cubicBezTo>
                    <a:pt x="65" y="326"/>
                    <a:pt x="65" y="174"/>
                    <a:pt x="130" y="66"/>
                  </a:cubicBezTo>
                  <a:cubicBezTo>
                    <a:pt x="130" y="44"/>
                    <a:pt x="130" y="22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0"/>
            <p:cNvSpPr/>
            <p:nvPr/>
          </p:nvSpPr>
          <p:spPr>
            <a:xfrm>
              <a:off x="1101846" y="2570423"/>
              <a:ext cx="7527" cy="24302"/>
            </a:xfrm>
            <a:custGeom>
              <a:avLst/>
              <a:gdLst/>
              <a:ahLst/>
              <a:cxnLst/>
              <a:rect l="l" t="t" r="r" b="b"/>
              <a:pathLst>
                <a:path w="153" h="494" extrusionOk="0">
                  <a:moveTo>
                    <a:pt x="98" y="0"/>
                  </a:moveTo>
                  <a:cubicBezTo>
                    <a:pt x="88" y="0"/>
                    <a:pt x="77" y="6"/>
                    <a:pt x="66" y="16"/>
                  </a:cubicBezTo>
                  <a:cubicBezTo>
                    <a:pt x="1" y="168"/>
                    <a:pt x="1" y="320"/>
                    <a:pt x="66" y="472"/>
                  </a:cubicBezTo>
                  <a:cubicBezTo>
                    <a:pt x="66" y="493"/>
                    <a:pt x="66" y="493"/>
                    <a:pt x="88" y="493"/>
                  </a:cubicBezTo>
                  <a:lnTo>
                    <a:pt x="109" y="493"/>
                  </a:lnTo>
                  <a:cubicBezTo>
                    <a:pt x="131" y="493"/>
                    <a:pt x="131" y="472"/>
                    <a:pt x="131" y="450"/>
                  </a:cubicBezTo>
                  <a:cubicBezTo>
                    <a:pt x="66" y="342"/>
                    <a:pt x="66" y="190"/>
                    <a:pt x="131" y="81"/>
                  </a:cubicBezTo>
                  <a:cubicBezTo>
                    <a:pt x="153" y="60"/>
                    <a:pt x="153" y="38"/>
                    <a:pt x="131" y="16"/>
                  </a:cubicBezTo>
                  <a:cubicBezTo>
                    <a:pt x="120" y="6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0"/>
            <p:cNvSpPr/>
            <p:nvPr/>
          </p:nvSpPr>
          <p:spPr>
            <a:xfrm>
              <a:off x="944025" y="2366407"/>
              <a:ext cx="7478" cy="24597"/>
            </a:xfrm>
            <a:custGeom>
              <a:avLst/>
              <a:gdLst/>
              <a:ahLst/>
              <a:cxnLst/>
              <a:rect l="l" t="t" r="r" b="b"/>
              <a:pathLst>
                <a:path w="152" h="500" extrusionOk="0">
                  <a:moveTo>
                    <a:pt x="87" y="1"/>
                  </a:moveTo>
                  <a:cubicBezTo>
                    <a:pt x="0" y="152"/>
                    <a:pt x="0" y="326"/>
                    <a:pt x="65" y="456"/>
                  </a:cubicBezTo>
                  <a:cubicBezTo>
                    <a:pt x="65" y="478"/>
                    <a:pt x="87" y="478"/>
                    <a:pt x="109" y="499"/>
                  </a:cubicBezTo>
                  <a:cubicBezTo>
                    <a:pt x="130" y="478"/>
                    <a:pt x="130" y="456"/>
                    <a:pt x="130" y="434"/>
                  </a:cubicBezTo>
                  <a:cubicBezTo>
                    <a:pt x="87" y="326"/>
                    <a:pt x="87" y="174"/>
                    <a:pt x="130" y="66"/>
                  </a:cubicBezTo>
                  <a:cubicBezTo>
                    <a:pt x="152" y="44"/>
                    <a:pt x="152" y="22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0"/>
            <p:cNvSpPr/>
            <p:nvPr/>
          </p:nvSpPr>
          <p:spPr>
            <a:xfrm>
              <a:off x="951454" y="2336840"/>
              <a:ext cx="7527" cy="24302"/>
            </a:xfrm>
            <a:custGeom>
              <a:avLst/>
              <a:gdLst/>
              <a:ahLst/>
              <a:cxnLst/>
              <a:rect l="l" t="t" r="r" b="b"/>
              <a:pathLst>
                <a:path w="153" h="494" extrusionOk="0">
                  <a:moveTo>
                    <a:pt x="98" y="0"/>
                  </a:moveTo>
                  <a:cubicBezTo>
                    <a:pt x="88" y="0"/>
                    <a:pt x="77" y="5"/>
                    <a:pt x="66" y="16"/>
                  </a:cubicBezTo>
                  <a:cubicBezTo>
                    <a:pt x="1" y="146"/>
                    <a:pt x="1" y="320"/>
                    <a:pt x="66" y="472"/>
                  </a:cubicBezTo>
                  <a:cubicBezTo>
                    <a:pt x="66" y="493"/>
                    <a:pt x="66" y="493"/>
                    <a:pt x="88" y="493"/>
                  </a:cubicBezTo>
                  <a:lnTo>
                    <a:pt x="109" y="493"/>
                  </a:lnTo>
                  <a:cubicBezTo>
                    <a:pt x="131" y="493"/>
                    <a:pt x="131" y="472"/>
                    <a:pt x="131" y="450"/>
                  </a:cubicBezTo>
                  <a:cubicBezTo>
                    <a:pt x="66" y="320"/>
                    <a:pt x="66" y="190"/>
                    <a:pt x="131" y="81"/>
                  </a:cubicBezTo>
                  <a:cubicBezTo>
                    <a:pt x="153" y="60"/>
                    <a:pt x="153" y="38"/>
                    <a:pt x="131" y="16"/>
                  </a:cubicBezTo>
                  <a:cubicBezTo>
                    <a:pt x="120" y="5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0"/>
            <p:cNvSpPr/>
            <p:nvPr/>
          </p:nvSpPr>
          <p:spPr>
            <a:xfrm>
              <a:off x="962130" y="2352730"/>
              <a:ext cx="7970" cy="24401"/>
            </a:xfrm>
            <a:custGeom>
              <a:avLst/>
              <a:gdLst/>
              <a:ahLst/>
              <a:cxnLst/>
              <a:rect l="l" t="t" r="r" b="b"/>
              <a:pathLst>
                <a:path w="162" h="496" extrusionOk="0">
                  <a:moveTo>
                    <a:pt x="97" y="1"/>
                  </a:moveTo>
                  <a:cubicBezTo>
                    <a:pt x="84" y="1"/>
                    <a:pt x="72" y="6"/>
                    <a:pt x="66" y="19"/>
                  </a:cubicBezTo>
                  <a:cubicBezTo>
                    <a:pt x="1" y="149"/>
                    <a:pt x="1" y="322"/>
                    <a:pt x="66" y="474"/>
                  </a:cubicBezTo>
                  <a:cubicBezTo>
                    <a:pt x="66" y="496"/>
                    <a:pt x="66" y="496"/>
                    <a:pt x="87" y="496"/>
                  </a:cubicBezTo>
                  <a:lnTo>
                    <a:pt x="109" y="496"/>
                  </a:lnTo>
                  <a:cubicBezTo>
                    <a:pt x="131" y="474"/>
                    <a:pt x="152" y="452"/>
                    <a:pt x="131" y="430"/>
                  </a:cubicBezTo>
                  <a:cubicBezTo>
                    <a:pt x="87" y="322"/>
                    <a:pt x="87" y="192"/>
                    <a:pt x="131" y="62"/>
                  </a:cubicBezTo>
                  <a:cubicBezTo>
                    <a:pt x="161" y="31"/>
                    <a:pt x="127" y="1"/>
                    <a:pt x="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0"/>
            <p:cNvSpPr/>
            <p:nvPr/>
          </p:nvSpPr>
          <p:spPr>
            <a:xfrm>
              <a:off x="953619" y="2386971"/>
              <a:ext cx="7527" cy="24302"/>
            </a:xfrm>
            <a:custGeom>
              <a:avLst/>
              <a:gdLst/>
              <a:ahLst/>
              <a:cxnLst/>
              <a:rect l="l" t="t" r="r" b="b"/>
              <a:pathLst>
                <a:path w="153" h="494" extrusionOk="0">
                  <a:moveTo>
                    <a:pt x="98" y="0"/>
                  </a:moveTo>
                  <a:cubicBezTo>
                    <a:pt x="87" y="0"/>
                    <a:pt x="76" y="5"/>
                    <a:pt x="65" y="16"/>
                  </a:cubicBezTo>
                  <a:cubicBezTo>
                    <a:pt x="0" y="146"/>
                    <a:pt x="0" y="320"/>
                    <a:pt x="65" y="472"/>
                  </a:cubicBezTo>
                  <a:cubicBezTo>
                    <a:pt x="65" y="472"/>
                    <a:pt x="87" y="493"/>
                    <a:pt x="87" y="493"/>
                  </a:cubicBezTo>
                  <a:lnTo>
                    <a:pt x="109" y="493"/>
                  </a:lnTo>
                  <a:cubicBezTo>
                    <a:pt x="130" y="493"/>
                    <a:pt x="130" y="472"/>
                    <a:pt x="130" y="450"/>
                  </a:cubicBezTo>
                  <a:cubicBezTo>
                    <a:pt x="87" y="320"/>
                    <a:pt x="87" y="190"/>
                    <a:pt x="130" y="60"/>
                  </a:cubicBezTo>
                  <a:cubicBezTo>
                    <a:pt x="152" y="38"/>
                    <a:pt x="152" y="16"/>
                    <a:pt x="130" y="16"/>
                  </a:cubicBezTo>
                  <a:cubicBezTo>
                    <a:pt x="119" y="5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0"/>
            <p:cNvSpPr/>
            <p:nvPr/>
          </p:nvSpPr>
          <p:spPr>
            <a:xfrm>
              <a:off x="1548791" y="2282134"/>
              <a:ext cx="13873" cy="21400"/>
            </a:xfrm>
            <a:custGeom>
              <a:avLst/>
              <a:gdLst/>
              <a:ahLst/>
              <a:cxnLst/>
              <a:rect l="l" t="t" r="r" b="b"/>
              <a:pathLst>
                <a:path w="282" h="435" extrusionOk="0">
                  <a:moveTo>
                    <a:pt x="0" y="1"/>
                  </a:moveTo>
                  <a:cubicBezTo>
                    <a:pt x="0" y="23"/>
                    <a:pt x="0" y="44"/>
                    <a:pt x="0" y="66"/>
                  </a:cubicBezTo>
                  <a:cubicBezTo>
                    <a:pt x="0" y="66"/>
                    <a:pt x="195" y="218"/>
                    <a:pt x="195" y="391"/>
                  </a:cubicBezTo>
                  <a:cubicBezTo>
                    <a:pt x="195" y="413"/>
                    <a:pt x="217" y="435"/>
                    <a:pt x="238" y="435"/>
                  </a:cubicBezTo>
                  <a:cubicBezTo>
                    <a:pt x="260" y="435"/>
                    <a:pt x="282" y="435"/>
                    <a:pt x="282" y="413"/>
                  </a:cubicBezTo>
                  <a:cubicBezTo>
                    <a:pt x="260" y="239"/>
                    <a:pt x="195" y="109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0"/>
            <p:cNvSpPr/>
            <p:nvPr/>
          </p:nvSpPr>
          <p:spPr>
            <a:xfrm>
              <a:off x="1079462" y="2624538"/>
              <a:ext cx="61937" cy="65085"/>
            </a:xfrm>
            <a:custGeom>
              <a:avLst/>
              <a:gdLst/>
              <a:ahLst/>
              <a:cxnLst/>
              <a:rect l="l" t="t" r="r" b="b"/>
              <a:pathLst>
                <a:path w="1259" h="1323" extrusionOk="0">
                  <a:moveTo>
                    <a:pt x="44" y="0"/>
                  </a:moveTo>
                  <a:lnTo>
                    <a:pt x="1" y="1280"/>
                  </a:lnTo>
                  <a:lnTo>
                    <a:pt x="1258" y="1323"/>
                  </a:lnTo>
                  <a:lnTo>
                    <a:pt x="1258" y="17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0"/>
            <p:cNvSpPr/>
            <p:nvPr/>
          </p:nvSpPr>
          <p:spPr>
            <a:xfrm>
              <a:off x="1583967" y="2230872"/>
              <a:ext cx="116297" cy="155850"/>
            </a:xfrm>
            <a:custGeom>
              <a:avLst/>
              <a:gdLst/>
              <a:ahLst/>
              <a:cxnLst/>
              <a:rect l="l" t="t" r="r" b="b"/>
              <a:pathLst>
                <a:path w="2364" h="3168" extrusionOk="0">
                  <a:moveTo>
                    <a:pt x="1952" y="783"/>
                  </a:moveTo>
                  <a:cubicBezTo>
                    <a:pt x="1973" y="869"/>
                    <a:pt x="1973" y="956"/>
                    <a:pt x="1973" y="1021"/>
                  </a:cubicBezTo>
                  <a:cubicBezTo>
                    <a:pt x="1973" y="1130"/>
                    <a:pt x="1908" y="1195"/>
                    <a:pt x="1887" y="1216"/>
                  </a:cubicBezTo>
                  <a:cubicBezTo>
                    <a:pt x="1865" y="1216"/>
                    <a:pt x="1843" y="1216"/>
                    <a:pt x="1822" y="1173"/>
                  </a:cubicBezTo>
                  <a:cubicBezTo>
                    <a:pt x="1757" y="1108"/>
                    <a:pt x="1757" y="1021"/>
                    <a:pt x="1778" y="935"/>
                  </a:cubicBezTo>
                  <a:cubicBezTo>
                    <a:pt x="1800" y="869"/>
                    <a:pt x="1865" y="804"/>
                    <a:pt x="1930" y="783"/>
                  </a:cubicBezTo>
                  <a:close/>
                  <a:moveTo>
                    <a:pt x="1098" y="1"/>
                  </a:moveTo>
                  <a:cubicBezTo>
                    <a:pt x="478" y="1"/>
                    <a:pt x="0" y="761"/>
                    <a:pt x="0" y="761"/>
                  </a:cubicBezTo>
                  <a:cubicBezTo>
                    <a:pt x="0" y="793"/>
                    <a:pt x="24" y="813"/>
                    <a:pt x="45" y="813"/>
                  </a:cubicBezTo>
                  <a:cubicBezTo>
                    <a:pt x="52" y="813"/>
                    <a:pt x="60" y="810"/>
                    <a:pt x="66" y="804"/>
                  </a:cubicBezTo>
                  <a:cubicBezTo>
                    <a:pt x="83" y="804"/>
                    <a:pt x="517" y="92"/>
                    <a:pt x="1084" y="92"/>
                  </a:cubicBezTo>
                  <a:cubicBezTo>
                    <a:pt x="1202" y="92"/>
                    <a:pt x="1326" y="123"/>
                    <a:pt x="1453" y="197"/>
                  </a:cubicBezTo>
                  <a:cubicBezTo>
                    <a:pt x="1648" y="306"/>
                    <a:pt x="1822" y="479"/>
                    <a:pt x="1908" y="718"/>
                  </a:cubicBezTo>
                  <a:cubicBezTo>
                    <a:pt x="1800" y="718"/>
                    <a:pt x="1713" y="804"/>
                    <a:pt x="1692" y="891"/>
                  </a:cubicBezTo>
                  <a:cubicBezTo>
                    <a:pt x="1648" y="1000"/>
                    <a:pt x="1670" y="1151"/>
                    <a:pt x="1735" y="1238"/>
                  </a:cubicBezTo>
                  <a:cubicBezTo>
                    <a:pt x="1767" y="1270"/>
                    <a:pt x="1810" y="1290"/>
                    <a:pt x="1848" y="1290"/>
                  </a:cubicBezTo>
                  <a:cubicBezTo>
                    <a:pt x="1862" y="1290"/>
                    <a:pt x="1875" y="1287"/>
                    <a:pt x="1887" y="1281"/>
                  </a:cubicBezTo>
                  <a:cubicBezTo>
                    <a:pt x="1973" y="1238"/>
                    <a:pt x="2038" y="1130"/>
                    <a:pt x="2038" y="1021"/>
                  </a:cubicBezTo>
                  <a:cubicBezTo>
                    <a:pt x="2038" y="956"/>
                    <a:pt x="2038" y="891"/>
                    <a:pt x="2038" y="804"/>
                  </a:cubicBezTo>
                  <a:cubicBezTo>
                    <a:pt x="2082" y="848"/>
                    <a:pt x="2147" y="913"/>
                    <a:pt x="2169" y="978"/>
                  </a:cubicBezTo>
                  <a:cubicBezTo>
                    <a:pt x="2277" y="1173"/>
                    <a:pt x="2147" y="1477"/>
                    <a:pt x="1995" y="1845"/>
                  </a:cubicBezTo>
                  <a:cubicBezTo>
                    <a:pt x="1843" y="2235"/>
                    <a:pt x="1670" y="2626"/>
                    <a:pt x="1800" y="2907"/>
                  </a:cubicBezTo>
                  <a:cubicBezTo>
                    <a:pt x="1865" y="3038"/>
                    <a:pt x="1995" y="3124"/>
                    <a:pt x="2125" y="3168"/>
                  </a:cubicBezTo>
                  <a:lnTo>
                    <a:pt x="2147" y="3168"/>
                  </a:lnTo>
                  <a:cubicBezTo>
                    <a:pt x="2190" y="3146"/>
                    <a:pt x="2190" y="3103"/>
                    <a:pt x="2147" y="3081"/>
                  </a:cubicBezTo>
                  <a:cubicBezTo>
                    <a:pt x="2017" y="3059"/>
                    <a:pt x="1908" y="2973"/>
                    <a:pt x="1865" y="2864"/>
                  </a:cubicBezTo>
                  <a:cubicBezTo>
                    <a:pt x="1735" y="2626"/>
                    <a:pt x="1908" y="2257"/>
                    <a:pt x="2060" y="1888"/>
                  </a:cubicBezTo>
                  <a:cubicBezTo>
                    <a:pt x="2212" y="1520"/>
                    <a:pt x="2364" y="1151"/>
                    <a:pt x="2234" y="935"/>
                  </a:cubicBezTo>
                  <a:cubicBezTo>
                    <a:pt x="2190" y="826"/>
                    <a:pt x="2103" y="761"/>
                    <a:pt x="1995" y="718"/>
                  </a:cubicBezTo>
                  <a:cubicBezTo>
                    <a:pt x="1908" y="458"/>
                    <a:pt x="1713" y="241"/>
                    <a:pt x="1496" y="111"/>
                  </a:cubicBezTo>
                  <a:cubicBezTo>
                    <a:pt x="1359" y="33"/>
                    <a:pt x="1226" y="1"/>
                    <a:pt x="1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0"/>
            <p:cNvSpPr/>
            <p:nvPr/>
          </p:nvSpPr>
          <p:spPr>
            <a:xfrm>
              <a:off x="1612746" y="2537068"/>
              <a:ext cx="73645" cy="71530"/>
            </a:xfrm>
            <a:custGeom>
              <a:avLst/>
              <a:gdLst/>
              <a:ahLst/>
              <a:cxnLst/>
              <a:rect l="l" t="t" r="r" b="b"/>
              <a:pathLst>
                <a:path w="1497" h="1454" extrusionOk="0">
                  <a:moveTo>
                    <a:pt x="825" y="1"/>
                  </a:moveTo>
                  <a:lnTo>
                    <a:pt x="1" y="889"/>
                  </a:lnTo>
                  <a:lnTo>
                    <a:pt x="673" y="1453"/>
                  </a:lnTo>
                  <a:lnTo>
                    <a:pt x="1497" y="629"/>
                  </a:lnTo>
                  <a:lnTo>
                    <a:pt x="8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0"/>
            <p:cNvSpPr/>
            <p:nvPr/>
          </p:nvSpPr>
          <p:spPr>
            <a:xfrm>
              <a:off x="1459156" y="2620258"/>
              <a:ext cx="76843" cy="80040"/>
            </a:xfrm>
            <a:custGeom>
              <a:avLst/>
              <a:gdLst/>
              <a:ahLst/>
              <a:cxnLst/>
              <a:rect l="l" t="t" r="r" b="b"/>
              <a:pathLst>
                <a:path w="1562" h="1627" extrusionOk="0">
                  <a:moveTo>
                    <a:pt x="1128" y="1"/>
                  </a:moveTo>
                  <a:lnTo>
                    <a:pt x="1" y="586"/>
                  </a:lnTo>
                  <a:lnTo>
                    <a:pt x="326" y="1627"/>
                  </a:lnTo>
                  <a:lnTo>
                    <a:pt x="1562" y="911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0"/>
            <p:cNvSpPr/>
            <p:nvPr/>
          </p:nvSpPr>
          <p:spPr>
            <a:xfrm>
              <a:off x="937630" y="2464553"/>
              <a:ext cx="58690" cy="45899"/>
            </a:xfrm>
            <a:custGeom>
              <a:avLst/>
              <a:gdLst/>
              <a:ahLst/>
              <a:cxnLst/>
              <a:rect l="l" t="t" r="r" b="b"/>
              <a:pathLst>
                <a:path w="1193" h="933" extrusionOk="0">
                  <a:moveTo>
                    <a:pt x="1106" y="0"/>
                  </a:moveTo>
                  <a:lnTo>
                    <a:pt x="0" y="130"/>
                  </a:lnTo>
                  <a:lnTo>
                    <a:pt x="22" y="933"/>
                  </a:lnTo>
                  <a:lnTo>
                    <a:pt x="1192" y="868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51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kogo mo</a:t>
            </a:r>
            <a:r>
              <a:rPr lang="en" sz="2800"/>
              <a:t>ż</a:t>
            </a:r>
            <a:r>
              <a:rPr lang="en"/>
              <a:t>esz zwrócić si</a:t>
            </a:r>
            <a:r>
              <a:rPr lang="en" sz="2800"/>
              <a:t>ę</a:t>
            </a:r>
            <a:r>
              <a:rPr lang="en"/>
              <a:t> o pomoc?</a:t>
            </a:r>
            <a:endParaRPr/>
          </a:p>
        </p:txBody>
      </p:sp>
      <p:sp>
        <p:nvSpPr>
          <p:cNvPr id="2234" name="Google Shape;2234;p51"/>
          <p:cNvSpPr txBox="1"/>
          <p:nvPr/>
        </p:nvSpPr>
        <p:spPr>
          <a:xfrm>
            <a:off x="2906700" y="1163400"/>
            <a:ext cx="333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35" name="Google Shape;2235;p51"/>
          <p:cNvSpPr/>
          <p:nvPr/>
        </p:nvSpPr>
        <p:spPr>
          <a:xfrm>
            <a:off x="1543978" y="1419375"/>
            <a:ext cx="6206700" cy="2931000"/>
          </a:xfrm>
          <a:prstGeom prst="roundRect">
            <a:avLst>
              <a:gd name="adj" fmla="val 632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51"/>
          <p:cNvSpPr/>
          <p:nvPr/>
        </p:nvSpPr>
        <p:spPr>
          <a:xfrm>
            <a:off x="1418422" y="1362084"/>
            <a:ext cx="6206700" cy="2931000"/>
          </a:xfrm>
          <a:prstGeom prst="roundRect">
            <a:avLst>
              <a:gd name="adj" fmla="val 632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Ośrodek Pomocy Społecznej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Policja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Pogotowie Opiekuńcze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Rzecznik Praw Dziecka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Komitet Ochrony Praw Dziecka</a:t>
            </a:r>
            <a:endParaRPr sz="1500"/>
          </a:p>
        </p:txBody>
      </p:sp>
      <p:grpSp>
        <p:nvGrpSpPr>
          <p:cNvPr id="2237" name="Google Shape;2237;p51"/>
          <p:cNvGrpSpPr/>
          <p:nvPr/>
        </p:nvGrpSpPr>
        <p:grpSpPr>
          <a:xfrm>
            <a:off x="476733" y="2329344"/>
            <a:ext cx="1998813" cy="2497775"/>
            <a:chOff x="984958" y="1389758"/>
            <a:chExt cx="2723178" cy="3320185"/>
          </a:xfrm>
        </p:grpSpPr>
        <p:sp>
          <p:nvSpPr>
            <p:cNvPr id="2238" name="Google Shape;2238;p51"/>
            <p:cNvSpPr/>
            <p:nvPr/>
          </p:nvSpPr>
          <p:spPr>
            <a:xfrm>
              <a:off x="1068396" y="3180618"/>
              <a:ext cx="2010181" cy="1529326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1"/>
            <p:cNvSpPr/>
            <p:nvPr/>
          </p:nvSpPr>
          <p:spPr>
            <a:xfrm>
              <a:off x="1072245" y="3423236"/>
              <a:ext cx="1998811" cy="152005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1"/>
            <p:cNvSpPr/>
            <p:nvPr/>
          </p:nvSpPr>
          <p:spPr>
            <a:xfrm>
              <a:off x="1094984" y="3567372"/>
              <a:ext cx="1945635" cy="235267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1"/>
            <p:cNvSpPr/>
            <p:nvPr/>
          </p:nvSpPr>
          <p:spPr>
            <a:xfrm>
              <a:off x="1129094" y="3218576"/>
              <a:ext cx="1900156" cy="295965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1"/>
            <p:cNvSpPr/>
            <p:nvPr/>
          </p:nvSpPr>
          <p:spPr>
            <a:xfrm>
              <a:off x="2338855" y="3298166"/>
              <a:ext cx="682888" cy="212528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1"/>
            <p:cNvSpPr/>
            <p:nvPr/>
          </p:nvSpPr>
          <p:spPr>
            <a:xfrm>
              <a:off x="1140464" y="3282073"/>
              <a:ext cx="1448862" cy="232469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1"/>
            <p:cNvSpPr/>
            <p:nvPr/>
          </p:nvSpPr>
          <p:spPr>
            <a:xfrm>
              <a:off x="2976096" y="2855611"/>
              <a:ext cx="732040" cy="715773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1"/>
            <p:cNvSpPr/>
            <p:nvPr/>
          </p:nvSpPr>
          <p:spPr>
            <a:xfrm>
              <a:off x="3032946" y="3059221"/>
              <a:ext cx="345292" cy="508318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1"/>
            <p:cNvSpPr/>
            <p:nvPr/>
          </p:nvSpPr>
          <p:spPr>
            <a:xfrm>
              <a:off x="3082274" y="3009893"/>
              <a:ext cx="368032" cy="553972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1"/>
            <p:cNvSpPr/>
            <p:nvPr/>
          </p:nvSpPr>
          <p:spPr>
            <a:xfrm>
              <a:off x="3108687" y="2971935"/>
              <a:ext cx="474208" cy="599451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1"/>
            <p:cNvSpPr/>
            <p:nvPr/>
          </p:nvSpPr>
          <p:spPr>
            <a:xfrm>
              <a:off x="2983618" y="3055373"/>
              <a:ext cx="295965" cy="493274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1"/>
            <p:cNvSpPr/>
            <p:nvPr/>
          </p:nvSpPr>
          <p:spPr>
            <a:xfrm>
              <a:off x="2372965" y="3051700"/>
              <a:ext cx="19241" cy="91133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1"/>
            <p:cNvSpPr/>
            <p:nvPr/>
          </p:nvSpPr>
          <p:spPr>
            <a:xfrm>
              <a:off x="2217459" y="3129715"/>
              <a:ext cx="163375" cy="119295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1"/>
            <p:cNvSpPr/>
            <p:nvPr/>
          </p:nvSpPr>
          <p:spPr>
            <a:xfrm>
              <a:off x="2183350" y="3131289"/>
              <a:ext cx="197485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1"/>
            <p:cNvSpPr/>
            <p:nvPr/>
          </p:nvSpPr>
          <p:spPr>
            <a:xfrm>
              <a:off x="2369292" y="3119395"/>
              <a:ext cx="197310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1"/>
            <p:cNvSpPr/>
            <p:nvPr/>
          </p:nvSpPr>
          <p:spPr>
            <a:xfrm>
              <a:off x="2065802" y="1389758"/>
              <a:ext cx="1153073" cy="1827389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1"/>
            <p:cNvSpPr/>
            <p:nvPr/>
          </p:nvSpPr>
          <p:spPr>
            <a:xfrm>
              <a:off x="2012801" y="1413373"/>
              <a:ext cx="364183" cy="571988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1"/>
            <p:cNvSpPr/>
            <p:nvPr/>
          </p:nvSpPr>
          <p:spPr>
            <a:xfrm>
              <a:off x="2194719" y="1394306"/>
              <a:ext cx="705627" cy="817926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1"/>
            <p:cNvSpPr/>
            <p:nvPr/>
          </p:nvSpPr>
          <p:spPr>
            <a:xfrm>
              <a:off x="2228829" y="1394306"/>
              <a:ext cx="387098" cy="378177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1"/>
            <p:cNvSpPr/>
            <p:nvPr/>
          </p:nvSpPr>
          <p:spPr>
            <a:xfrm>
              <a:off x="2350225" y="1637099"/>
              <a:ext cx="151831" cy="126642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1"/>
            <p:cNvSpPr/>
            <p:nvPr/>
          </p:nvSpPr>
          <p:spPr>
            <a:xfrm>
              <a:off x="2577799" y="1986070"/>
              <a:ext cx="242964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1"/>
            <p:cNvSpPr/>
            <p:nvPr/>
          </p:nvSpPr>
          <p:spPr>
            <a:xfrm>
              <a:off x="2604387" y="1492963"/>
              <a:ext cx="261855" cy="285644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1"/>
            <p:cNvSpPr/>
            <p:nvPr/>
          </p:nvSpPr>
          <p:spPr>
            <a:xfrm>
              <a:off x="2642345" y="1647070"/>
              <a:ext cx="159352" cy="124368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1"/>
            <p:cNvSpPr/>
            <p:nvPr/>
          </p:nvSpPr>
          <p:spPr>
            <a:xfrm>
              <a:off x="2638497" y="1693949"/>
              <a:ext cx="159527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1"/>
            <p:cNvSpPr/>
            <p:nvPr/>
          </p:nvSpPr>
          <p:spPr>
            <a:xfrm>
              <a:off x="2657388" y="3267904"/>
              <a:ext cx="163375" cy="121394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1"/>
            <p:cNvSpPr/>
            <p:nvPr/>
          </p:nvSpPr>
          <p:spPr>
            <a:xfrm>
              <a:off x="2619605" y="3264056"/>
              <a:ext cx="201158" cy="91133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1"/>
            <p:cNvSpPr/>
            <p:nvPr/>
          </p:nvSpPr>
          <p:spPr>
            <a:xfrm>
              <a:off x="2802574" y="3257234"/>
              <a:ext cx="200108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1"/>
            <p:cNvSpPr/>
            <p:nvPr/>
          </p:nvSpPr>
          <p:spPr>
            <a:xfrm>
              <a:off x="2740826" y="2334866"/>
              <a:ext cx="417359" cy="644930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1"/>
            <p:cNvSpPr/>
            <p:nvPr/>
          </p:nvSpPr>
          <p:spPr>
            <a:xfrm>
              <a:off x="2888810" y="2378772"/>
              <a:ext cx="174570" cy="555546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1"/>
            <p:cNvSpPr/>
            <p:nvPr/>
          </p:nvSpPr>
          <p:spPr>
            <a:xfrm>
              <a:off x="3013880" y="2338364"/>
              <a:ext cx="140636" cy="633735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1"/>
            <p:cNvSpPr/>
            <p:nvPr/>
          </p:nvSpPr>
          <p:spPr>
            <a:xfrm>
              <a:off x="3121282" y="2359880"/>
              <a:ext cx="97605" cy="259581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1"/>
            <p:cNvSpPr/>
            <p:nvPr/>
          </p:nvSpPr>
          <p:spPr>
            <a:xfrm>
              <a:off x="2164458" y="2372824"/>
              <a:ext cx="352814" cy="159527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1"/>
            <p:cNvSpPr/>
            <p:nvPr/>
          </p:nvSpPr>
          <p:spPr>
            <a:xfrm>
              <a:off x="2399553" y="2573811"/>
              <a:ext cx="227746" cy="106351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1"/>
            <p:cNvSpPr/>
            <p:nvPr/>
          </p:nvSpPr>
          <p:spPr>
            <a:xfrm>
              <a:off x="2255417" y="2763427"/>
              <a:ext cx="193636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1"/>
            <p:cNvSpPr/>
            <p:nvPr/>
          </p:nvSpPr>
          <p:spPr>
            <a:xfrm>
              <a:off x="2600539" y="2820277"/>
              <a:ext cx="443947" cy="375728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1"/>
            <p:cNvSpPr/>
            <p:nvPr/>
          </p:nvSpPr>
          <p:spPr>
            <a:xfrm>
              <a:off x="2741001" y="1522875"/>
              <a:ext cx="60697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1"/>
            <p:cNvSpPr/>
            <p:nvPr/>
          </p:nvSpPr>
          <p:spPr>
            <a:xfrm>
              <a:off x="984958" y="1656865"/>
              <a:ext cx="1012787" cy="1857650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1"/>
            <p:cNvSpPr/>
            <p:nvPr/>
          </p:nvSpPr>
          <p:spPr>
            <a:xfrm>
              <a:off x="1132943" y="1675057"/>
              <a:ext cx="735888" cy="1835610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1"/>
            <p:cNvSpPr/>
            <p:nvPr/>
          </p:nvSpPr>
          <p:spPr>
            <a:xfrm>
              <a:off x="992655" y="1739429"/>
              <a:ext cx="390771" cy="258182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1"/>
            <p:cNvSpPr/>
            <p:nvPr/>
          </p:nvSpPr>
          <p:spPr>
            <a:xfrm>
              <a:off x="1068396" y="2422152"/>
              <a:ext cx="462838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1"/>
            <p:cNvSpPr/>
            <p:nvPr/>
          </p:nvSpPr>
          <p:spPr>
            <a:xfrm>
              <a:off x="1026765" y="2672467"/>
              <a:ext cx="921653" cy="386923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1"/>
            <p:cNvSpPr/>
            <p:nvPr/>
          </p:nvSpPr>
          <p:spPr>
            <a:xfrm>
              <a:off x="1842077" y="3214728"/>
              <a:ext cx="151831" cy="231594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p52"/>
          <p:cNvSpPr txBox="1">
            <a:spLocks noGrp="1"/>
          </p:cNvSpPr>
          <p:nvPr>
            <p:ph type="subTitle" idx="1"/>
          </p:nvPr>
        </p:nvSpPr>
        <p:spPr>
          <a:xfrm>
            <a:off x="1915200" y="1881226"/>
            <a:ext cx="5313600" cy="9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Dziękujemy za uwagę </a:t>
            </a:r>
            <a:endParaRPr sz="2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Klasa 3b</a:t>
            </a:r>
            <a:endParaRPr sz="2300"/>
          </a:p>
        </p:txBody>
      </p:sp>
      <p:grpSp>
        <p:nvGrpSpPr>
          <p:cNvPr id="2288" name="Google Shape;2288;p52"/>
          <p:cNvGrpSpPr/>
          <p:nvPr/>
        </p:nvGrpSpPr>
        <p:grpSpPr>
          <a:xfrm>
            <a:off x="727286" y="3003368"/>
            <a:ext cx="2378064" cy="2071024"/>
            <a:chOff x="727286" y="3003368"/>
            <a:chExt cx="2378064" cy="2071024"/>
          </a:xfrm>
        </p:grpSpPr>
        <p:sp>
          <p:nvSpPr>
            <p:cNvPr id="2289" name="Google Shape;2289;p5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2"/>
            <p:cNvSpPr/>
            <p:nvPr/>
          </p:nvSpPr>
          <p:spPr>
            <a:xfrm>
              <a:off x="727286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2"/>
            <p:cNvSpPr/>
            <p:nvPr/>
          </p:nvSpPr>
          <p:spPr>
            <a:xfrm>
              <a:off x="2181445" y="4125333"/>
              <a:ext cx="923905" cy="831130"/>
            </a:xfrm>
            <a:custGeom>
              <a:avLst/>
              <a:gdLst/>
              <a:ahLst/>
              <a:cxnLst/>
              <a:rect l="l" t="t" r="r" b="b"/>
              <a:pathLst>
                <a:path w="6722" h="6047" extrusionOk="0">
                  <a:moveTo>
                    <a:pt x="833" y="1"/>
                  </a:moveTo>
                  <a:cubicBezTo>
                    <a:pt x="693" y="1"/>
                    <a:pt x="552" y="11"/>
                    <a:pt x="413" y="32"/>
                  </a:cubicBezTo>
                  <a:lnTo>
                    <a:pt x="413" y="97"/>
                  </a:lnTo>
                  <a:cubicBezTo>
                    <a:pt x="88" y="1940"/>
                    <a:pt x="1" y="3805"/>
                    <a:pt x="196" y="5648"/>
                  </a:cubicBezTo>
                  <a:lnTo>
                    <a:pt x="2212" y="5648"/>
                  </a:lnTo>
                  <a:cubicBezTo>
                    <a:pt x="2305" y="5653"/>
                    <a:pt x="2397" y="5656"/>
                    <a:pt x="2487" y="5656"/>
                  </a:cubicBezTo>
                  <a:cubicBezTo>
                    <a:pt x="2735" y="5656"/>
                    <a:pt x="2977" y="5636"/>
                    <a:pt x="3231" y="5604"/>
                  </a:cubicBezTo>
                  <a:lnTo>
                    <a:pt x="3296" y="5582"/>
                  </a:lnTo>
                  <a:cubicBezTo>
                    <a:pt x="3405" y="5626"/>
                    <a:pt x="3513" y="5669"/>
                    <a:pt x="3600" y="5691"/>
                  </a:cubicBezTo>
                  <a:cubicBezTo>
                    <a:pt x="4307" y="5933"/>
                    <a:pt x="5030" y="6047"/>
                    <a:pt x="5770" y="6047"/>
                  </a:cubicBezTo>
                  <a:cubicBezTo>
                    <a:pt x="5892" y="6047"/>
                    <a:pt x="6014" y="6044"/>
                    <a:pt x="6136" y="6038"/>
                  </a:cubicBezTo>
                  <a:cubicBezTo>
                    <a:pt x="6201" y="6016"/>
                    <a:pt x="6288" y="6016"/>
                    <a:pt x="6353" y="5994"/>
                  </a:cubicBezTo>
                  <a:cubicBezTo>
                    <a:pt x="6462" y="5973"/>
                    <a:pt x="6570" y="5908"/>
                    <a:pt x="6657" y="5821"/>
                  </a:cubicBezTo>
                  <a:cubicBezTo>
                    <a:pt x="6678" y="5799"/>
                    <a:pt x="6700" y="5778"/>
                    <a:pt x="6700" y="5734"/>
                  </a:cubicBezTo>
                  <a:cubicBezTo>
                    <a:pt x="6700" y="5713"/>
                    <a:pt x="6700" y="5691"/>
                    <a:pt x="6700" y="5691"/>
                  </a:cubicBezTo>
                  <a:cubicBezTo>
                    <a:pt x="6722" y="5474"/>
                    <a:pt x="6570" y="5322"/>
                    <a:pt x="6440" y="5214"/>
                  </a:cubicBezTo>
                  <a:cubicBezTo>
                    <a:pt x="5963" y="4802"/>
                    <a:pt x="5529" y="4347"/>
                    <a:pt x="5139" y="3848"/>
                  </a:cubicBezTo>
                  <a:cubicBezTo>
                    <a:pt x="4705" y="3284"/>
                    <a:pt x="4337" y="2677"/>
                    <a:pt x="3925" y="2070"/>
                  </a:cubicBezTo>
                  <a:cubicBezTo>
                    <a:pt x="3535" y="1463"/>
                    <a:pt x="3036" y="943"/>
                    <a:pt x="2451" y="509"/>
                  </a:cubicBezTo>
                  <a:cubicBezTo>
                    <a:pt x="1980" y="178"/>
                    <a:pt x="1410" y="1"/>
                    <a:pt x="8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2"/>
            <p:cNvSpPr/>
            <p:nvPr/>
          </p:nvSpPr>
          <p:spPr>
            <a:xfrm>
              <a:off x="739225" y="3900198"/>
              <a:ext cx="1630098" cy="1059289"/>
            </a:xfrm>
            <a:custGeom>
              <a:avLst/>
              <a:gdLst/>
              <a:ahLst/>
              <a:cxnLst/>
              <a:rect l="l" t="t" r="r" b="b"/>
              <a:pathLst>
                <a:path w="11860" h="7707" extrusionOk="0">
                  <a:moveTo>
                    <a:pt x="3296" y="1"/>
                  </a:moveTo>
                  <a:cubicBezTo>
                    <a:pt x="629" y="1627"/>
                    <a:pt x="0" y="5226"/>
                    <a:pt x="1952" y="7654"/>
                  </a:cubicBezTo>
                  <a:cubicBezTo>
                    <a:pt x="1973" y="7654"/>
                    <a:pt x="2038" y="7697"/>
                    <a:pt x="2060" y="7697"/>
                  </a:cubicBezTo>
                  <a:lnTo>
                    <a:pt x="10689" y="7697"/>
                  </a:lnTo>
                  <a:cubicBezTo>
                    <a:pt x="10721" y="7704"/>
                    <a:pt x="10751" y="7706"/>
                    <a:pt x="10780" y="7706"/>
                  </a:cubicBezTo>
                  <a:cubicBezTo>
                    <a:pt x="10850" y="7706"/>
                    <a:pt x="10916" y="7691"/>
                    <a:pt x="10992" y="7676"/>
                  </a:cubicBezTo>
                  <a:cubicBezTo>
                    <a:pt x="11057" y="7654"/>
                    <a:pt x="11123" y="7611"/>
                    <a:pt x="11188" y="7567"/>
                  </a:cubicBezTo>
                  <a:cubicBezTo>
                    <a:pt x="11296" y="7481"/>
                    <a:pt x="11383" y="7372"/>
                    <a:pt x="11448" y="7264"/>
                  </a:cubicBezTo>
                  <a:cubicBezTo>
                    <a:pt x="11534" y="7090"/>
                    <a:pt x="11578" y="6895"/>
                    <a:pt x="11665" y="6722"/>
                  </a:cubicBezTo>
                  <a:cubicBezTo>
                    <a:pt x="11751" y="6483"/>
                    <a:pt x="11816" y="6223"/>
                    <a:pt x="11838" y="5963"/>
                  </a:cubicBezTo>
                  <a:cubicBezTo>
                    <a:pt x="11860" y="5725"/>
                    <a:pt x="11860" y="5464"/>
                    <a:pt x="11860" y="5226"/>
                  </a:cubicBezTo>
                  <a:cubicBezTo>
                    <a:pt x="11816" y="3990"/>
                    <a:pt x="11491" y="2798"/>
                    <a:pt x="10906" y="1714"/>
                  </a:cubicBezTo>
                  <a:cubicBezTo>
                    <a:pt x="10841" y="1627"/>
                    <a:pt x="10776" y="1518"/>
                    <a:pt x="10732" y="1410"/>
                  </a:cubicBezTo>
                  <a:cubicBezTo>
                    <a:pt x="8347" y="478"/>
                    <a:pt x="5832" y="1"/>
                    <a:pt x="3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rgbClr val="FFC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2"/>
            <p:cNvSpPr/>
            <p:nvPr/>
          </p:nvSpPr>
          <p:spPr>
            <a:xfrm>
              <a:off x="2086195" y="3161980"/>
              <a:ext cx="438175" cy="601322"/>
            </a:xfrm>
            <a:custGeom>
              <a:avLst/>
              <a:gdLst/>
              <a:ahLst/>
              <a:cxnLst/>
              <a:rect l="l" t="t" r="r" b="b"/>
              <a:pathLst>
                <a:path w="3188" h="4375" extrusionOk="0">
                  <a:moveTo>
                    <a:pt x="2342" y="1"/>
                  </a:moveTo>
                  <a:cubicBezTo>
                    <a:pt x="2222" y="1"/>
                    <a:pt x="2103" y="28"/>
                    <a:pt x="1995" y="82"/>
                  </a:cubicBezTo>
                  <a:cubicBezTo>
                    <a:pt x="1236" y="342"/>
                    <a:pt x="607" y="884"/>
                    <a:pt x="0" y="1404"/>
                  </a:cubicBezTo>
                  <a:cubicBezTo>
                    <a:pt x="455" y="2683"/>
                    <a:pt x="1409" y="3876"/>
                    <a:pt x="2688" y="4375"/>
                  </a:cubicBezTo>
                  <a:cubicBezTo>
                    <a:pt x="2710" y="4288"/>
                    <a:pt x="2732" y="4223"/>
                    <a:pt x="2753" y="4136"/>
                  </a:cubicBezTo>
                  <a:cubicBezTo>
                    <a:pt x="3079" y="3052"/>
                    <a:pt x="3187" y="1881"/>
                    <a:pt x="3014" y="754"/>
                  </a:cubicBezTo>
                  <a:cubicBezTo>
                    <a:pt x="2992" y="559"/>
                    <a:pt x="2927" y="364"/>
                    <a:pt x="2818" y="190"/>
                  </a:cubicBezTo>
                  <a:cubicBezTo>
                    <a:pt x="2775" y="147"/>
                    <a:pt x="2732" y="103"/>
                    <a:pt x="2688" y="82"/>
                  </a:cubicBezTo>
                  <a:cubicBezTo>
                    <a:pt x="2580" y="28"/>
                    <a:pt x="2461" y="1"/>
                    <a:pt x="2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2"/>
            <p:cNvSpPr/>
            <p:nvPr/>
          </p:nvSpPr>
          <p:spPr>
            <a:xfrm>
              <a:off x="2157667" y="3187544"/>
              <a:ext cx="366703" cy="543045"/>
            </a:xfrm>
            <a:custGeom>
              <a:avLst/>
              <a:gdLst/>
              <a:ahLst/>
              <a:cxnLst/>
              <a:rect l="l" t="t" r="r" b="b"/>
              <a:pathLst>
                <a:path w="2668" h="3951" extrusionOk="0">
                  <a:moveTo>
                    <a:pt x="2223" y="0"/>
                  </a:moveTo>
                  <a:cubicBezTo>
                    <a:pt x="2049" y="0"/>
                    <a:pt x="1867" y="64"/>
                    <a:pt x="1735" y="178"/>
                  </a:cubicBezTo>
                  <a:cubicBezTo>
                    <a:pt x="1214" y="503"/>
                    <a:pt x="0" y="1175"/>
                    <a:pt x="87" y="1912"/>
                  </a:cubicBezTo>
                  <a:cubicBezTo>
                    <a:pt x="130" y="2324"/>
                    <a:pt x="564" y="2649"/>
                    <a:pt x="824" y="2931"/>
                  </a:cubicBezTo>
                  <a:cubicBezTo>
                    <a:pt x="1149" y="3213"/>
                    <a:pt x="1496" y="3495"/>
                    <a:pt x="1843" y="3755"/>
                  </a:cubicBezTo>
                  <a:cubicBezTo>
                    <a:pt x="1952" y="3863"/>
                    <a:pt x="2082" y="3928"/>
                    <a:pt x="2233" y="3950"/>
                  </a:cubicBezTo>
                  <a:cubicBezTo>
                    <a:pt x="2580" y="2866"/>
                    <a:pt x="2667" y="1695"/>
                    <a:pt x="2494" y="568"/>
                  </a:cubicBezTo>
                  <a:cubicBezTo>
                    <a:pt x="2472" y="373"/>
                    <a:pt x="2407" y="178"/>
                    <a:pt x="2298" y="4"/>
                  </a:cubicBezTo>
                  <a:cubicBezTo>
                    <a:pt x="2274" y="1"/>
                    <a:pt x="2249" y="0"/>
                    <a:pt x="2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2"/>
            <p:cNvSpPr/>
            <p:nvPr/>
          </p:nvSpPr>
          <p:spPr>
            <a:xfrm>
              <a:off x="1159397" y="3027146"/>
              <a:ext cx="551429" cy="685438"/>
            </a:xfrm>
            <a:custGeom>
              <a:avLst/>
              <a:gdLst/>
              <a:ahLst/>
              <a:cxnLst/>
              <a:rect l="l" t="t" r="r" b="b"/>
              <a:pathLst>
                <a:path w="4012" h="4987" extrusionOk="0">
                  <a:moveTo>
                    <a:pt x="2233" y="0"/>
                  </a:moveTo>
                  <a:cubicBezTo>
                    <a:pt x="1930" y="44"/>
                    <a:pt x="1691" y="196"/>
                    <a:pt x="1540" y="456"/>
                  </a:cubicBezTo>
                  <a:cubicBezTo>
                    <a:pt x="521" y="1735"/>
                    <a:pt x="0" y="3339"/>
                    <a:pt x="87" y="4987"/>
                  </a:cubicBezTo>
                  <a:cubicBezTo>
                    <a:pt x="1605" y="4380"/>
                    <a:pt x="2949" y="3404"/>
                    <a:pt x="3990" y="2125"/>
                  </a:cubicBezTo>
                  <a:lnTo>
                    <a:pt x="4011" y="2103"/>
                  </a:lnTo>
                  <a:cubicBezTo>
                    <a:pt x="3751" y="1453"/>
                    <a:pt x="3361" y="846"/>
                    <a:pt x="2862" y="347"/>
                  </a:cubicBezTo>
                  <a:cubicBezTo>
                    <a:pt x="2819" y="304"/>
                    <a:pt x="2775" y="261"/>
                    <a:pt x="2710" y="196"/>
                  </a:cubicBezTo>
                  <a:cubicBezTo>
                    <a:pt x="2580" y="87"/>
                    <a:pt x="2407" y="0"/>
                    <a:pt x="2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2"/>
            <p:cNvSpPr/>
            <p:nvPr/>
          </p:nvSpPr>
          <p:spPr>
            <a:xfrm>
              <a:off x="1326256" y="3056971"/>
              <a:ext cx="384571" cy="450132"/>
            </a:xfrm>
            <a:custGeom>
              <a:avLst/>
              <a:gdLst/>
              <a:ahLst/>
              <a:cxnLst/>
              <a:rect l="l" t="t" r="r" b="b"/>
              <a:pathLst>
                <a:path w="2798" h="3275" extrusionOk="0">
                  <a:moveTo>
                    <a:pt x="1496" y="0"/>
                  </a:moveTo>
                  <a:cubicBezTo>
                    <a:pt x="1475" y="0"/>
                    <a:pt x="1431" y="0"/>
                    <a:pt x="1410" y="22"/>
                  </a:cubicBezTo>
                  <a:cubicBezTo>
                    <a:pt x="1171" y="130"/>
                    <a:pt x="954" y="325"/>
                    <a:pt x="846" y="564"/>
                  </a:cubicBezTo>
                  <a:cubicBezTo>
                    <a:pt x="629" y="954"/>
                    <a:pt x="456" y="1366"/>
                    <a:pt x="304" y="1800"/>
                  </a:cubicBezTo>
                  <a:cubicBezTo>
                    <a:pt x="239" y="2017"/>
                    <a:pt x="174" y="2255"/>
                    <a:pt x="131" y="2472"/>
                  </a:cubicBezTo>
                  <a:cubicBezTo>
                    <a:pt x="44" y="2689"/>
                    <a:pt x="0" y="2927"/>
                    <a:pt x="0" y="3166"/>
                  </a:cubicBezTo>
                  <a:cubicBezTo>
                    <a:pt x="15" y="3245"/>
                    <a:pt x="51" y="3274"/>
                    <a:pt x="99" y="3274"/>
                  </a:cubicBezTo>
                  <a:cubicBezTo>
                    <a:pt x="196" y="3274"/>
                    <a:pt x="340" y="3158"/>
                    <a:pt x="456" y="3101"/>
                  </a:cubicBezTo>
                  <a:lnTo>
                    <a:pt x="1171" y="2754"/>
                  </a:lnTo>
                  <a:lnTo>
                    <a:pt x="2559" y="2038"/>
                  </a:lnTo>
                  <a:cubicBezTo>
                    <a:pt x="2645" y="2017"/>
                    <a:pt x="2711" y="1973"/>
                    <a:pt x="2776" y="1908"/>
                  </a:cubicBezTo>
                  <a:lnTo>
                    <a:pt x="2797" y="1886"/>
                  </a:lnTo>
                  <a:cubicBezTo>
                    <a:pt x="2537" y="1236"/>
                    <a:pt x="2147" y="629"/>
                    <a:pt x="1648" y="130"/>
                  </a:cubicBezTo>
                  <a:cubicBezTo>
                    <a:pt x="1605" y="87"/>
                    <a:pt x="1561" y="44"/>
                    <a:pt x="1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2"/>
            <p:cNvSpPr/>
            <p:nvPr/>
          </p:nvSpPr>
          <p:spPr>
            <a:xfrm>
              <a:off x="1102769" y="3259291"/>
              <a:ext cx="1418570" cy="1049393"/>
            </a:xfrm>
            <a:custGeom>
              <a:avLst/>
              <a:gdLst/>
              <a:ahLst/>
              <a:cxnLst/>
              <a:rect l="l" t="t" r="r" b="b"/>
              <a:pathLst>
                <a:path w="10321" h="7635" extrusionOk="0">
                  <a:moveTo>
                    <a:pt x="5077" y="0"/>
                  </a:moveTo>
                  <a:cubicBezTo>
                    <a:pt x="1358" y="0"/>
                    <a:pt x="185" y="3310"/>
                    <a:pt x="22" y="3818"/>
                  </a:cubicBezTo>
                  <a:cubicBezTo>
                    <a:pt x="0" y="3862"/>
                    <a:pt x="0" y="3905"/>
                    <a:pt x="22" y="3948"/>
                  </a:cubicBezTo>
                  <a:cubicBezTo>
                    <a:pt x="152" y="4447"/>
                    <a:pt x="1171" y="7634"/>
                    <a:pt x="5074" y="7634"/>
                  </a:cubicBezTo>
                  <a:cubicBezTo>
                    <a:pt x="7762" y="7634"/>
                    <a:pt x="9150" y="6442"/>
                    <a:pt x="9822" y="5596"/>
                  </a:cubicBezTo>
                  <a:cubicBezTo>
                    <a:pt x="10017" y="5336"/>
                    <a:pt x="10169" y="5054"/>
                    <a:pt x="10299" y="4772"/>
                  </a:cubicBezTo>
                  <a:cubicBezTo>
                    <a:pt x="10320" y="4729"/>
                    <a:pt x="10320" y="4686"/>
                    <a:pt x="10320" y="4642"/>
                  </a:cubicBezTo>
                  <a:cubicBezTo>
                    <a:pt x="10212" y="3970"/>
                    <a:pt x="9995" y="3298"/>
                    <a:pt x="9670" y="2691"/>
                  </a:cubicBezTo>
                  <a:cubicBezTo>
                    <a:pt x="8955" y="1195"/>
                    <a:pt x="7502" y="198"/>
                    <a:pt x="5854" y="46"/>
                  </a:cubicBezTo>
                  <a:cubicBezTo>
                    <a:pt x="5584" y="15"/>
                    <a:pt x="5325" y="0"/>
                    <a:pt x="50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2"/>
            <p:cNvSpPr/>
            <p:nvPr/>
          </p:nvSpPr>
          <p:spPr>
            <a:xfrm>
              <a:off x="1564588" y="3474118"/>
              <a:ext cx="173043" cy="150777"/>
            </a:xfrm>
            <a:custGeom>
              <a:avLst/>
              <a:gdLst/>
              <a:ahLst/>
              <a:cxnLst/>
              <a:rect l="l" t="t" r="r" b="b"/>
              <a:pathLst>
                <a:path w="1259" h="1097" extrusionOk="0">
                  <a:moveTo>
                    <a:pt x="716" y="1"/>
                  </a:moveTo>
                  <a:cubicBezTo>
                    <a:pt x="239" y="1"/>
                    <a:pt x="1" y="586"/>
                    <a:pt x="348" y="933"/>
                  </a:cubicBezTo>
                  <a:cubicBezTo>
                    <a:pt x="454" y="1046"/>
                    <a:pt x="587" y="1097"/>
                    <a:pt x="719" y="1097"/>
                  </a:cubicBezTo>
                  <a:cubicBezTo>
                    <a:pt x="992" y="1097"/>
                    <a:pt x="1258" y="879"/>
                    <a:pt x="1258" y="543"/>
                  </a:cubicBezTo>
                  <a:cubicBezTo>
                    <a:pt x="1258" y="239"/>
                    <a:pt x="1020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2"/>
            <p:cNvSpPr/>
            <p:nvPr/>
          </p:nvSpPr>
          <p:spPr>
            <a:xfrm>
              <a:off x="2115883" y="3530745"/>
              <a:ext cx="149128" cy="146104"/>
            </a:xfrm>
            <a:custGeom>
              <a:avLst/>
              <a:gdLst/>
              <a:ahLst/>
              <a:cxnLst/>
              <a:rect l="l" t="t" r="r" b="b"/>
              <a:pathLst>
                <a:path w="1085" h="1063" extrusionOk="0">
                  <a:moveTo>
                    <a:pt x="543" y="0"/>
                  </a:moveTo>
                  <a:cubicBezTo>
                    <a:pt x="239" y="0"/>
                    <a:pt x="1" y="239"/>
                    <a:pt x="1" y="542"/>
                  </a:cubicBezTo>
                  <a:cubicBezTo>
                    <a:pt x="1" y="824"/>
                    <a:pt x="239" y="1063"/>
                    <a:pt x="543" y="1063"/>
                  </a:cubicBezTo>
                  <a:cubicBezTo>
                    <a:pt x="846" y="1063"/>
                    <a:pt x="1085" y="824"/>
                    <a:pt x="1085" y="542"/>
                  </a:cubicBezTo>
                  <a:cubicBezTo>
                    <a:pt x="1085" y="239"/>
                    <a:pt x="84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2"/>
            <p:cNvSpPr/>
            <p:nvPr/>
          </p:nvSpPr>
          <p:spPr>
            <a:xfrm>
              <a:off x="1883462" y="3632042"/>
              <a:ext cx="125350" cy="71609"/>
            </a:xfrm>
            <a:custGeom>
              <a:avLst/>
              <a:gdLst/>
              <a:ahLst/>
              <a:cxnLst/>
              <a:rect l="l" t="t" r="r" b="b"/>
              <a:pathLst>
                <a:path w="912" h="521" extrusionOk="0">
                  <a:moveTo>
                    <a:pt x="326" y="1"/>
                  </a:moveTo>
                  <a:cubicBezTo>
                    <a:pt x="261" y="22"/>
                    <a:pt x="218" y="22"/>
                    <a:pt x="174" y="22"/>
                  </a:cubicBezTo>
                  <a:cubicBezTo>
                    <a:pt x="131" y="44"/>
                    <a:pt x="87" y="44"/>
                    <a:pt x="44" y="66"/>
                  </a:cubicBezTo>
                  <a:cubicBezTo>
                    <a:pt x="22" y="87"/>
                    <a:pt x="1" y="109"/>
                    <a:pt x="1" y="131"/>
                  </a:cubicBezTo>
                  <a:cubicBezTo>
                    <a:pt x="1" y="152"/>
                    <a:pt x="1" y="174"/>
                    <a:pt x="22" y="217"/>
                  </a:cubicBezTo>
                  <a:cubicBezTo>
                    <a:pt x="44" y="239"/>
                    <a:pt x="66" y="261"/>
                    <a:pt x="87" y="282"/>
                  </a:cubicBezTo>
                  <a:cubicBezTo>
                    <a:pt x="174" y="348"/>
                    <a:pt x="283" y="413"/>
                    <a:pt x="369" y="499"/>
                  </a:cubicBezTo>
                  <a:cubicBezTo>
                    <a:pt x="391" y="499"/>
                    <a:pt x="413" y="521"/>
                    <a:pt x="434" y="521"/>
                  </a:cubicBezTo>
                  <a:lnTo>
                    <a:pt x="478" y="499"/>
                  </a:lnTo>
                  <a:lnTo>
                    <a:pt x="521" y="478"/>
                  </a:lnTo>
                  <a:lnTo>
                    <a:pt x="608" y="413"/>
                  </a:lnTo>
                  <a:cubicBezTo>
                    <a:pt x="695" y="391"/>
                    <a:pt x="781" y="348"/>
                    <a:pt x="846" y="282"/>
                  </a:cubicBezTo>
                  <a:cubicBezTo>
                    <a:pt x="868" y="282"/>
                    <a:pt x="890" y="261"/>
                    <a:pt x="890" y="239"/>
                  </a:cubicBezTo>
                  <a:cubicBezTo>
                    <a:pt x="911" y="239"/>
                    <a:pt x="911" y="217"/>
                    <a:pt x="890" y="196"/>
                  </a:cubicBezTo>
                  <a:cubicBezTo>
                    <a:pt x="890" y="174"/>
                    <a:pt x="846" y="152"/>
                    <a:pt x="825" y="131"/>
                  </a:cubicBezTo>
                  <a:lnTo>
                    <a:pt x="738" y="66"/>
                  </a:lnTo>
                  <a:cubicBezTo>
                    <a:pt x="695" y="66"/>
                    <a:pt x="651" y="44"/>
                    <a:pt x="608" y="22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2"/>
            <p:cNvSpPr/>
            <p:nvPr/>
          </p:nvSpPr>
          <p:spPr>
            <a:xfrm>
              <a:off x="1820924" y="3691693"/>
              <a:ext cx="128236" cy="81367"/>
            </a:xfrm>
            <a:custGeom>
              <a:avLst/>
              <a:gdLst/>
              <a:ahLst/>
              <a:cxnLst/>
              <a:rect l="l" t="t" r="r" b="b"/>
              <a:pathLst>
                <a:path w="933" h="592" extrusionOk="0">
                  <a:moveTo>
                    <a:pt x="911" y="0"/>
                  </a:moveTo>
                  <a:cubicBezTo>
                    <a:pt x="889" y="0"/>
                    <a:pt x="868" y="0"/>
                    <a:pt x="846" y="22"/>
                  </a:cubicBezTo>
                  <a:cubicBezTo>
                    <a:pt x="846" y="44"/>
                    <a:pt x="824" y="65"/>
                    <a:pt x="824" y="87"/>
                  </a:cubicBezTo>
                  <a:cubicBezTo>
                    <a:pt x="759" y="217"/>
                    <a:pt x="673" y="325"/>
                    <a:pt x="586" y="434"/>
                  </a:cubicBezTo>
                  <a:cubicBezTo>
                    <a:pt x="532" y="487"/>
                    <a:pt x="449" y="526"/>
                    <a:pt x="361" y="526"/>
                  </a:cubicBezTo>
                  <a:cubicBezTo>
                    <a:pt x="342" y="526"/>
                    <a:pt x="323" y="524"/>
                    <a:pt x="304" y="521"/>
                  </a:cubicBezTo>
                  <a:cubicBezTo>
                    <a:pt x="217" y="499"/>
                    <a:pt x="174" y="456"/>
                    <a:pt x="131" y="369"/>
                  </a:cubicBezTo>
                  <a:cubicBezTo>
                    <a:pt x="109" y="282"/>
                    <a:pt x="196" y="195"/>
                    <a:pt x="261" y="130"/>
                  </a:cubicBezTo>
                  <a:cubicBezTo>
                    <a:pt x="282" y="130"/>
                    <a:pt x="282" y="109"/>
                    <a:pt x="261" y="87"/>
                  </a:cubicBezTo>
                  <a:lnTo>
                    <a:pt x="217" y="87"/>
                  </a:lnTo>
                  <a:cubicBezTo>
                    <a:pt x="152" y="130"/>
                    <a:pt x="0" y="260"/>
                    <a:pt x="65" y="412"/>
                  </a:cubicBezTo>
                  <a:cubicBezTo>
                    <a:pt x="87" y="499"/>
                    <a:pt x="174" y="564"/>
                    <a:pt x="282" y="586"/>
                  </a:cubicBezTo>
                  <a:lnTo>
                    <a:pt x="326" y="586"/>
                  </a:lnTo>
                  <a:cubicBezTo>
                    <a:pt x="344" y="589"/>
                    <a:pt x="363" y="591"/>
                    <a:pt x="383" y="591"/>
                  </a:cubicBezTo>
                  <a:cubicBezTo>
                    <a:pt x="477" y="591"/>
                    <a:pt x="579" y="549"/>
                    <a:pt x="651" y="477"/>
                  </a:cubicBezTo>
                  <a:cubicBezTo>
                    <a:pt x="738" y="369"/>
                    <a:pt x="824" y="260"/>
                    <a:pt x="868" y="130"/>
                  </a:cubicBezTo>
                  <a:lnTo>
                    <a:pt x="911" y="65"/>
                  </a:lnTo>
                  <a:cubicBezTo>
                    <a:pt x="933" y="44"/>
                    <a:pt x="911" y="22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2"/>
            <p:cNvSpPr/>
            <p:nvPr/>
          </p:nvSpPr>
          <p:spPr>
            <a:xfrm>
              <a:off x="1934180" y="3693343"/>
              <a:ext cx="116278" cy="87827"/>
            </a:xfrm>
            <a:custGeom>
              <a:avLst/>
              <a:gdLst/>
              <a:ahLst/>
              <a:cxnLst/>
              <a:rect l="l" t="t" r="r" b="b"/>
              <a:pathLst>
                <a:path w="846" h="639" extrusionOk="0">
                  <a:moveTo>
                    <a:pt x="42" y="1"/>
                  </a:moveTo>
                  <a:cubicBezTo>
                    <a:pt x="22" y="1"/>
                    <a:pt x="0" y="16"/>
                    <a:pt x="0" y="32"/>
                  </a:cubicBezTo>
                  <a:cubicBezTo>
                    <a:pt x="22" y="75"/>
                    <a:pt x="22" y="118"/>
                    <a:pt x="44" y="162"/>
                  </a:cubicBezTo>
                  <a:cubicBezTo>
                    <a:pt x="65" y="292"/>
                    <a:pt x="130" y="422"/>
                    <a:pt x="239" y="530"/>
                  </a:cubicBezTo>
                  <a:cubicBezTo>
                    <a:pt x="282" y="595"/>
                    <a:pt x="369" y="639"/>
                    <a:pt x="477" y="639"/>
                  </a:cubicBezTo>
                  <a:lnTo>
                    <a:pt x="542" y="639"/>
                  </a:lnTo>
                  <a:cubicBezTo>
                    <a:pt x="629" y="639"/>
                    <a:pt x="716" y="574"/>
                    <a:pt x="759" y="509"/>
                  </a:cubicBezTo>
                  <a:cubicBezTo>
                    <a:pt x="846" y="357"/>
                    <a:pt x="716" y="227"/>
                    <a:pt x="651" y="183"/>
                  </a:cubicBezTo>
                  <a:cubicBezTo>
                    <a:pt x="651" y="173"/>
                    <a:pt x="645" y="167"/>
                    <a:pt x="637" y="167"/>
                  </a:cubicBezTo>
                  <a:cubicBezTo>
                    <a:pt x="629" y="167"/>
                    <a:pt x="618" y="173"/>
                    <a:pt x="607" y="183"/>
                  </a:cubicBezTo>
                  <a:cubicBezTo>
                    <a:pt x="607" y="183"/>
                    <a:pt x="607" y="205"/>
                    <a:pt x="607" y="227"/>
                  </a:cubicBezTo>
                  <a:cubicBezTo>
                    <a:pt x="672" y="292"/>
                    <a:pt x="737" y="378"/>
                    <a:pt x="694" y="465"/>
                  </a:cubicBezTo>
                  <a:cubicBezTo>
                    <a:pt x="651" y="530"/>
                    <a:pt x="586" y="574"/>
                    <a:pt x="521" y="574"/>
                  </a:cubicBezTo>
                  <a:cubicBezTo>
                    <a:pt x="434" y="574"/>
                    <a:pt x="347" y="552"/>
                    <a:pt x="282" y="487"/>
                  </a:cubicBezTo>
                  <a:cubicBezTo>
                    <a:pt x="195" y="378"/>
                    <a:pt x="130" y="248"/>
                    <a:pt x="109" y="140"/>
                  </a:cubicBezTo>
                  <a:cubicBezTo>
                    <a:pt x="87" y="97"/>
                    <a:pt x="87" y="53"/>
                    <a:pt x="65" y="10"/>
                  </a:cubicBezTo>
                  <a:cubicBezTo>
                    <a:pt x="59" y="4"/>
                    <a:pt x="51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2"/>
            <p:cNvSpPr/>
            <p:nvPr/>
          </p:nvSpPr>
          <p:spPr>
            <a:xfrm>
              <a:off x="1123661" y="3557547"/>
              <a:ext cx="336878" cy="119302"/>
            </a:xfrm>
            <a:custGeom>
              <a:avLst/>
              <a:gdLst/>
              <a:ahLst/>
              <a:cxnLst/>
              <a:rect l="l" t="t" r="r" b="b"/>
              <a:pathLst>
                <a:path w="2451" h="868" fill="none" extrusionOk="0">
                  <a:moveTo>
                    <a:pt x="2450" y="868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2"/>
            <p:cNvSpPr/>
            <p:nvPr/>
          </p:nvSpPr>
          <p:spPr>
            <a:xfrm>
              <a:off x="1105793" y="3670802"/>
              <a:ext cx="357632" cy="50855"/>
            </a:xfrm>
            <a:custGeom>
              <a:avLst/>
              <a:gdLst/>
              <a:ahLst/>
              <a:cxnLst/>
              <a:rect l="l" t="t" r="r" b="b"/>
              <a:pathLst>
                <a:path w="2602" h="370" fill="none" extrusionOk="0">
                  <a:moveTo>
                    <a:pt x="2602" y="369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2"/>
            <p:cNvSpPr/>
            <p:nvPr/>
          </p:nvSpPr>
          <p:spPr>
            <a:xfrm>
              <a:off x="1138505" y="3769075"/>
              <a:ext cx="322034" cy="18005"/>
            </a:xfrm>
            <a:custGeom>
              <a:avLst/>
              <a:gdLst/>
              <a:ahLst/>
              <a:cxnLst/>
              <a:rect l="l" t="t" r="r" b="b"/>
              <a:pathLst>
                <a:path w="2343" h="131" fill="none" extrusionOk="0">
                  <a:moveTo>
                    <a:pt x="2342" y="1"/>
                  </a:moveTo>
                  <a:lnTo>
                    <a:pt x="1" y="13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2"/>
            <p:cNvSpPr/>
            <p:nvPr/>
          </p:nvSpPr>
          <p:spPr>
            <a:xfrm>
              <a:off x="2297724" y="3685646"/>
              <a:ext cx="348698" cy="68722"/>
            </a:xfrm>
            <a:custGeom>
              <a:avLst/>
              <a:gdLst/>
              <a:ahLst/>
              <a:cxnLst/>
              <a:rect l="l" t="t" r="r" b="b"/>
              <a:pathLst>
                <a:path w="2537" h="500" fill="none" extrusionOk="0">
                  <a:moveTo>
                    <a:pt x="0" y="500"/>
                  </a:moveTo>
                  <a:lnTo>
                    <a:pt x="2537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2"/>
            <p:cNvSpPr/>
            <p:nvPr/>
          </p:nvSpPr>
          <p:spPr>
            <a:xfrm>
              <a:off x="2285766" y="3798900"/>
              <a:ext cx="360656" cy="3161"/>
            </a:xfrm>
            <a:custGeom>
              <a:avLst/>
              <a:gdLst/>
              <a:ahLst/>
              <a:cxnLst/>
              <a:rect l="l" t="t" r="r" b="b"/>
              <a:pathLst>
                <a:path w="2624" h="23" fill="none" extrusionOk="0">
                  <a:moveTo>
                    <a:pt x="1" y="1"/>
                  </a:moveTo>
                  <a:lnTo>
                    <a:pt x="2624" y="22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2"/>
            <p:cNvSpPr/>
            <p:nvPr/>
          </p:nvSpPr>
          <p:spPr>
            <a:xfrm>
              <a:off x="2282742" y="3846594"/>
              <a:ext cx="316124" cy="62675"/>
            </a:xfrm>
            <a:custGeom>
              <a:avLst/>
              <a:gdLst/>
              <a:ahLst/>
              <a:cxnLst/>
              <a:rect l="l" t="t" r="r" b="b"/>
              <a:pathLst>
                <a:path w="2300" h="456" fill="none" extrusionOk="0">
                  <a:moveTo>
                    <a:pt x="1" y="1"/>
                  </a:moveTo>
                  <a:lnTo>
                    <a:pt x="2299" y="456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2"/>
            <p:cNvSpPr/>
            <p:nvPr/>
          </p:nvSpPr>
          <p:spPr>
            <a:xfrm>
              <a:off x="1141529" y="3924113"/>
              <a:ext cx="664684" cy="372613"/>
            </a:xfrm>
            <a:custGeom>
              <a:avLst/>
              <a:gdLst/>
              <a:ahLst/>
              <a:cxnLst/>
              <a:rect l="l" t="t" r="r" b="b"/>
              <a:pathLst>
                <a:path w="4836" h="2711" fill="none" extrusionOk="0">
                  <a:moveTo>
                    <a:pt x="0" y="0"/>
                  </a:moveTo>
                  <a:cubicBezTo>
                    <a:pt x="1041" y="1670"/>
                    <a:pt x="2862" y="2689"/>
                    <a:pt x="4835" y="271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2"/>
            <p:cNvSpPr/>
            <p:nvPr/>
          </p:nvSpPr>
          <p:spPr>
            <a:xfrm>
              <a:off x="1972939" y="4129731"/>
              <a:ext cx="390481" cy="166996"/>
            </a:xfrm>
            <a:custGeom>
              <a:avLst/>
              <a:gdLst/>
              <a:ahLst/>
              <a:cxnLst/>
              <a:rect l="l" t="t" r="r" b="b"/>
              <a:pathLst>
                <a:path w="2841" h="1215" fill="none" extrusionOk="0">
                  <a:moveTo>
                    <a:pt x="0" y="1214"/>
                  </a:moveTo>
                  <a:cubicBezTo>
                    <a:pt x="1019" y="1041"/>
                    <a:pt x="1995" y="629"/>
                    <a:pt x="2840" y="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2"/>
            <p:cNvSpPr/>
            <p:nvPr/>
          </p:nvSpPr>
          <p:spPr>
            <a:xfrm>
              <a:off x="1382884" y="4383867"/>
              <a:ext cx="748113" cy="580293"/>
            </a:xfrm>
            <a:custGeom>
              <a:avLst/>
              <a:gdLst/>
              <a:ahLst/>
              <a:cxnLst/>
              <a:rect l="l" t="t" r="r" b="b"/>
              <a:pathLst>
                <a:path w="5443" h="4222" extrusionOk="0">
                  <a:moveTo>
                    <a:pt x="2840" y="1"/>
                  </a:moveTo>
                  <a:cubicBezTo>
                    <a:pt x="2160" y="1"/>
                    <a:pt x="1504" y="226"/>
                    <a:pt x="976" y="666"/>
                  </a:cubicBezTo>
                  <a:cubicBezTo>
                    <a:pt x="326" y="1208"/>
                    <a:pt x="0" y="2054"/>
                    <a:pt x="130" y="2878"/>
                  </a:cubicBezTo>
                  <a:cubicBezTo>
                    <a:pt x="279" y="2848"/>
                    <a:pt x="429" y="2833"/>
                    <a:pt x="578" y="2833"/>
                  </a:cubicBezTo>
                  <a:cubicBezTo>
                    <a:pt x="973" y="2833"/>
                    <a:pt x="1361" y="2939"/>
                    <a:pt x="1691" y="3159"/>
                  </a:cubicBezTo>
                  <a:cubicBezTo>
                    <a:pt x="2082" y="3398"/>
                    <a:pt x="2364" y="3767"/>
                    <a:pt x="2515" y="4200"/>
                  </a:cubicBezTo>
                  <a:lnTo>
                    <a:pt x="2645" y="4200"/>
                  </a:lnTo>
                  <a:cubicBezTo>
                    <a:pt x="2689" y="4200"/>
                    <a:pt x="2645" y="4222"/>
                    <a:pt x="2689" y="4222"/>
                  </a:cubicBezTo>
                  <a:lnTo>
                    <a:pt x="3534" y="4222"/>
                  </a:lnTo>
                  <a:cubicBezTo>
                    <a:pt x="3578" y="3788"/>
                    <a:pt x="3773" y="3376"/>
                    <a:pt x="4076" y="3051"/>
                  </a:cubicBezTo>
                  <a:cubicBezTo>
                    <a:pt x="4402" y="2704"/>
                    <a:pt x="4857" y="2466"/>
                    <a:pt x="5334" y="2401"/>
                  </a:cubicBezTo>
                  <a:cubicBezTo>
                    <a:pt x="5442" y="1815"/>
                    <a:pt x="5247" y="1208"/>
                    <a:pt x="4835" y="796"/>
                  </a:cubicBezTo>
                  <a:cubicBezTo>
                    <a:pt x="4423" y="384"/>
                    <a:pt x="3881" y="103"/>
                    <a:pt x="3318" y="37"/>
                  </a:cubicBezTo>
                  <a:cubicBezTo>
                    <a:pt x="3158" y="13"/>
                    <a:pt x="2999" y="1"/>
                    <a:pt x="2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2"/>
            <p:cNvSpPr/>
            <p:nvPr/>
          </p:nvSpPr>
          <p:spPr>
            <a:xfrm>
              <a:off x="1874528" y="4710712"/>
              <a:ext cx="250425" cy="253449"/>
            </a:xfrm>
            <a:custGeom>
              <a:avLst/>
              <a:gdLst/>
              <a:ahLst/>
              <a:cxnLst/>
              <a:rect l="l" t="t" r="r" b="b"/>
              <a:pathLst>
                <a:path w="1822" h="1844" extrusionOk="0">
                  <a:moveTo>
                    <a:pt x="1757" y="1"/>
                  </a:moveTo>
                  <a:cubicBezTo>
                    <a:pt x="1302" y="44"/>
                    <a:pt x="868" y="239"/>
                    <a:pt x="543" y="565"/>
                  </a:cubicBezTo>
                  <a:cubicBezTo>
                    <a:pt x="217" y="912"/>
                    <a:pt x="44" y="1345"/>
                    <a:pt x="1" y="1800"/>
                  </a:cubicBezTo>
                  <a:cubicBezTo>
                    <a:pt x="1" y="1822"/>
                    <a:pt x="22" y="1844"/>
                    <a:pt x="44" y="1844"/>
                  </a:cubicBezTo>
                  <a:cubicBezTo>
                    <a:pt x="66" y="1844"/>
                    <a:pt x="87" y="1822"/>
                    <a:pt x="87" y="1800"/>
                  </a:cubicBezTo>
                  <a:cubicBezTo>
                    <a:pt x="152" y="890"/>
                    <a:pt x="868" y="153"/>
                    <a:pt x="1779" y="88"/>
                  </a:cubicBezTo>
                  <a:cubicBezTo>
                    <a:pt x="1800" y="88"/>
                    <a:pt x="1822" y="66"/>
                    <a:pt x="1822" y="44"/>
                  </a:cubicBezTo>
                  <a:cubicBezTo>
                    <a:pt x="1800" y="23"/>
                    <a:pt x="1779" y="1"/>
                    <a:pt x="17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2"/>
            <p:cNvSpPr/>
            <p:nvPr/>
          </p:nvSpPr>
          <p:spPr>
            <a:xfrm>
              <a:off x="2247007" y="4434997"/>
              <a:ext cx="119302" cy="529163"/>
            </a:xfrm>
            <a:custGeom>
              <a:avLst/>
              <a:gdLst/>
              <a:ahLst/>
              <a:cxnLst/>
              <a:rect l="l" t="t" r="r" b="b"/>
              <a:pathLst>
                <a:path w="868" h="3850" extrusionOk="0">
                  <a:moveTo>
                    <a:pt x="554" y="1"/>
                  </a:moveTo>
                  <a:cubicBezTo>
                    <a:pt x="524" y="1"/>
                    <a:pt x="486" y="28"/>
                    <a:pt x="499" y="56"/>
                  </a:cubicBezTo>
                  <a:cubicBezTo>
                    <a:pt x="673" y="706"/>
                    <a:pt x="781" y="1378"/>
                    <a:pt x="781" y="2050"/>
                  </a:cubicBezTo>
                  <a:cubicBezTo>
                    <a:pt x="781" y="2701"/>
                    <a:pt x="499" y="3308"/>
                    <a:pt x="22" y="3763"/>
                  </a:cubicBezTo>
                  <a:cubicBezTo>
                    <a:pt x="1" y="3785"/>
                    <a:pt x="1" y="3806"/>
                    <a:pt x="22" y="3828"/>
                  </a:cubicBezTo>
                  <a:cubicBezTo>
                    <a:pt x="44" y="3828"/>
                    <a:pt x="44" y="3850"/>
                    <a:pt x="66" y="3850"/>
                  </a:cubicBezTo>
                  <a:cubicBezTo>
                    <a:pt x="66" y="3850"/>
                    <a:pt x="87" y="3828"/>
                    <a:pt x="87" y="3828"/>
                  </a:cubicBezTo>
                  <a:cubicBezTo>
                    <a:pt x="586" y="3373"/>
                    <a:pt x="868" y="2722"/>
                    <a:pt x="868" y="2050"/>
                  </a:cubicBezTo>
                  <a:cubicBezTo>
                    <a:pt x="868" y="1378"/>
                    <a:pt x="781" y="684"/>
                    <a:pt x="586" y="34"/>
                  </a:cubicBezTo>
                  <a:cubicBezTo>
                    <a:pt x="586" y="10"/>
                    <a:pt x="571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2"/>
            <p:cNvSpPr/>
            <p:nvPr/>
          </p:nvSpPr>
          <p:spPr>
            <a:xfrm>
              <a:off x="1934180" y="4862726"/>
              <a:ext cx="38897" cy="101434"/>
            </a:xfrm>
            <a:custGeom>
              <a:avLst/>
              <a:gdLst/>
              <a:ahLst/>
              <a:cxnLst/>
              <a:rect l="l" t="t" r="r" b="b"/>
              <a:pathLst>
                <a:path w="283" h="738" extrusionOk="0">
                  <a:moveTo>
                    <a:pt x="239" y="1"/>
                  </a:moveTo>
                  <a:cubicBezTo>
                    <a:pt x="217" y="1"/>
                    <a:pt x="195" y="1"/>
                    <a:pt x="174" y="22"/>
                  </a:cubicBezTo>
                  <a:cubicBezTo>
                    <a:pt x="65" y="239"/>
                    <a:pt x="0" y="478"/>
                    <a:pt x="22" y="738"/>
                  </a:cubicBezTo>
                  <a:lnTo>
                    <a:pt x="109" y="738"/>
                  </a:lnTo>
                  <a:cubicBezTo>
                    <a:pt x="87" y="499"/>
                    <a:pt x="152" y="283"/>
                    <a:pt x="260" y="66"/>
                  </a:cubicBezTo>
                  <a:cubicBezTo>
                    <a:pt x="282" y="44"/>
                    <a:pt x="260" y="22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2"/>
            <p:cNvSpPr/>
            <p:nvPr/>
          </p:nvSpPr>
          <p:spPr>
            <a:xfrm>
              <a:off x="2011562" y="4868774"/>
              <a:ext cx="32987" cy="95387"/>
            </a:xfrm>
            <a:custGeom>
              <a:avLst/>
              <a:gdLst/>
              <a:ahLst/>
              <a:cxnLst/>
              <a:rect l="l" t="t" r="r" b="b"/>
              <a:pathLst>
                <a:path w="240" h="694" extrusionOk="0">
                  <a:moveTo>
                    <a:pt x="218" y="0"/>
                  </a:moveTo>
                  <a:cubicBezTo>
                    <a:pt x="196" y="0"/>
                    <a:pt x="174" y="0"/>
                    <a:pt x="153" y="22"/>
                  </a:cubicBezTo>
                  <a:cubicBezTo>
                    <a:pt x="44" y="239"/>
                    <a:pt x="1" y="455"/>
                    <a:pt x="23" y="694"/>
                  </a:cubicBezTo>
                  <a:lnTo>
                    <a:pt x="131" y="694"/>
                  </a:lnTo>
                  <a:cubicBezTo>
                    <a:pt x="109" y="477"/>
                    <a:pt x="153" y="260"/>
                    <a:pt x="239" y="65"/>
                  </a:cubicBezTo>
                  <a:cubicBezTo>
                    <a:pt x="239" y="43"/>
                    <a:pt x="239" y="22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2"/>
            <p:cNvSpPr/>
            <p:nvPr/>
          </p:nvSpPr>
          <p:spPr>
            <a:xfrm>
              <a:off x="1156373" y="4588660"/>
              <a:ext cx="584279" cy="375500"/>
            </a:xfrm>
            <a:custGeom>
              <a:avLst/>
              <a:gdLst/>
              <a:ahLst/>
              <a:cxnLst/>
              <a:rect l="l" t="t" r="r" b="b"/>
              <a:pathLst>
                <a:path w="4251" h="2732" extrusionOk="0">
                  <a:moveTo>
                    <a:pt x="66" y="0"/>
                  </a:moveTo>
                  <a:cubicBezTo>
                    <a:pt x="44" y="0"/>
                    <a:pt x="22" y="0"/>
                    <a:pt x="22" y="43"/>
                  </a:cubicBezTo>
                  <a:cubicBezTo>
                    <a:pt x="1" y="65"/>
                    <a:pt x="22" y="87"/>
                    <a:pt x="44" y="87"/>
                  </a:cubicBezTo>
                  <a:cubicBezTo>
                    <a:pt x="738" y="347"/>
                    <a:pt x="1323" y="846"/>
                    <a:pt x="1713" y="1496"/>
                  </a:cubicBezTo>
                  <a:cubicBezTo>
                    <a:pt x="1713" y="1496"/>
                    <a:pt x="1735" y="1518"/>
                    <a:pt x="1757" y="1518"/>
                  </a:cubicBezTo>
                  <a:cubicBezTo>
                    <a:pt x="1936" y="1469"/>
                    <a:pt x="2118" y="1445"/>
                    <a:pt x="2298" y="1445"/>
                  </a:cubicBezTo>
                  <a:cubicBezTo>
                    <a:pt x="2599" y="1445"/>
                    <a:pt x="2895" y="1512"/>
                    <a:pt x="3166" y="1648"/>
                  </a:cubicBezTo>
                  <a:cubicBezTo>
                    <a:pt x="3621" y="1865"/>
                    <a:pt x="3968" y="2255"/>
                    <a:pt x="4163" y="2710"/>
                  </a:cubicBezTo>
                  <a:cubicBezTo>
                    <a:pt x="4163" y="2732"/>
                    <a:pt x="4185" y="2732"/>
                    <a:pt x="4207" y="2732"/>
                  </a:cubicBezTo>
                  <a:cubicBezTo>
                    <a:pt x="4228" y="2710"/>
                    <a:pt x="4250" y="2688"/>
                    <a:pt x="4228" y="2667"/>
                  </a:cubicBezTo>
                  <a:cubicBezTo>
                    <a:pt x="4033" y="2190"/>
                    <a:pt x="3665" y="1800"/>
                    <a:pt x="3209" y="1561"/>
                  </a:cubicBezTo>
                  <a:cubicBezTo>
                    <a:pt x="2913" y="1420"/>
                    <a:pt x="2598" y="1352"/>
                    <a:pt x="2282" y="1352"/>
                  </a:cubicBezTo>
                  <a:cubicBezTo>
                    <a:pt x="2114" y="1352"/>
                    <a:pt x="1945" y="1372"/>
                    <a:pt x="1778" y="1409"/>
                  </a:cubicBezTo>
                  <a:cubicBezTo>
                    <a:pt x="1388" y="759"/>
                    <a:pt x="781" y="26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2"/>
            <p:cNvSpPr/>
            <p:nvPr/>
          </p:nvSpPr>
          <p:spPr>
            <a:xfrm>
              <a:off x="1531876" y="4907396"/>
              <a:ext cx="65699" cy="53878"/>
            </a:xfrm>
            <a:custGeom>
              <a:avLst/>
              <a:gdLst/>
              <a:ahLst/>
              <a:cxnLst/>
              <a:rect l="l" t="t" r="r" b="b"/>
              <a:pathLst>
                <a:path w="478" h="392" extrusionOk="0">
                  <a:moveTo>
                    <a:pt x="65" y="1"/>
                  </a:moveTo>
                  <a:cubicBezTo>
                    <a:pt x="44" y="1"/>
                    <a:pt x="22" y="1"/>
                    <a:pt x="0" y="23"/>
                  </a:cubicBezTo>
                  <a:cubicBezTo>
                    <a:pt x="0" y="44"/>
                    <a:pt x="0" y="66"/>
                    <a:pt x="22" y="88"/>
                  </a:cubicBezTo>
                  <a:cubicBezTo>
                    <a:pt x="152" y="153"/>
                    <a:pt x="282" y="261"/>
                    <a:pt x="369" y="391"/>
                  </a:cubicBezTo>
                  <a:lnTo>
                    <a:pt x="477" y="391"/>
                  </a:lnTo>
                  <a:cubicBezTo>
                    <a:pt x="391" y="218"/>
                    <a:pt x="239" y="88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2"/>
            <p:cNvSpPr/>
            <p:nvPr/>
          </p:nvSpPr>
          <p:spPr>
            <a:xfrm>
              <a:off x="1621215" y="4895575"/>
              <a:ext cx="65699" cy="65699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88" y="0"/>
                  </a:moveTo>
                  <a:cubicBezTo>
                    <a:pt x="66" y="0"/>
                    <a:pt x="23" y="0"/>
                    <a:pt x="23" y="22"/>
                  </a:cubicBezTo>
                  <a:cubicBezTo>
                    <a:pt x="1" y="44"/>
                    <a:pt x="1" y="65"/>
                    <a:pt x="23" y="87"/>
                  </a:cubicBezTo>
                  <a:cubicBezTo>
                    <a:pt x="174" y="174"/>
                    <a:pt x="304" y="304"/>
                    <a:pt x="369" y="477"/>
                  </a:cubicBezTo>
                  <a:lnTo>
                    <a:pt x="478" y="477"/>
                  </a:lnTo>
                  <a:cubicBezTo>
                    <a:pt x="391" y="282"/>
                    <a:pt x="261" y="109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2"/>
            <p:cNvSpPr/>
            <p:nvPr/>
          </p:nvSpPr>
          <p:spPr>
            <a:xfrm>
              <a:off x="2375244" y="4473344"/>
              <a:ext cx="304028" cy="434189"/>
            </a:xfrm>
            <a:custGeom>
              <a:avLst/>
              <a:gdLst/>
              <a:ahLst/>
              <a:cxnLst/>
              <a:rect l="l" t="t" r="r" b="b"/>
              <a:pathLst>
                <a:path w="2212" h="3159" extrusionOk="0">
                  <a:moveTo>
                    <a:pt x="444" y="1"/>
                  </a:moveTo>
                  <a:cubicBezTo>
                    <a:pt x="433" y="1"/>
                    <a:pt x="422" y="5"/>
                    <a:pt x="412" y="15"/>
                  </a:cubicBezTo>
                  <a:cubicBezTo>
                    <a:pt x="0" y="622"/>
                    <a:pt x="0" y="1424"/>
                    <a:pt x="434" y="2010"/>
                  </a:cubicBezTo>
                  <a:cubicBezTo>
                    <a:pt x="781" y="2508"/>
                    <a:pt x="1279" y="2855"/>
                    <a:pt x="1821" y="3050"/>
                  </a:cubicBezTo>
                  <a:lnTo>
                    <a:pt x="1908" y="3029"/>
                  </a:lnTo>
                  <a:cubicBezTo>
                    <a:pt x="1995" y="3072"/>
                    <a:pt x="2103" y="3116"/>
                    <a:pt x="2211" y="3159"/>
                  </a:cubicBezTo>
                  <a:cubicBezTo>
                    <a:pt x="2211" y="3137"/>
                    <a:pt x="2211" y="3137"/>
                    <a:pt x="2211" y="3137"/>
                  </a:cubicBezTo>
                  <a:cubicBezTo>
                    <a:pt x="2211" y="3116"/>
                    <a:pt x="2190" y="3094"/>
                    <a:pt x="2190" y="3094"/>
                  </a:cubicBezTo>
                  <a:cubicBezTo>
                    <a:pt x="1518" y="2920"/>
                    <a:pt x="932" y="2530"/>
                    <a:pt x="499" y="1988"/>
                  </a:cubicBezTo>
                  <a:cubicBezTo>
                    <a:pt x="152" y="1446"/>
                    <a:pt x="43" y="644"/>
                    <a:pt x="477" y="80"/>
                  </a:cubicBezTo>
                  <a:cubicBezTo>
                    <a:pt x="510" y="47"/>
                    <a:pt x="480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2"/>
            <p:cNvSpPr/>
            <p:nvPr/>
          </p:nvSpPr>
          <p:spPr>
            <a:xfrm>
              <a:off x="2956227" y="4911107"/>
              <a:ext cx="95524" cy="41233"/>
            </a:xfrm>
            <a:custGeom>
              <a:avLst/>
              <a:gdLst/>
              <a:ahLst/>
              <a:cxnLst/>
              <a:rect l="l" t="t" r="r" b="b"/>
              <a:pathLst>
                <a:path w="695" h="300" extrusionOk="0">
                  <a:moveTo>
                    <a:pt x="47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39"/>
                    <a:pt x="22" y="82"/>
                    <a:pt x="44" y="82"/>
                  </a:cubicBezTo>
                  <a:cubicBezTo>
                    <a:pt x="174" y="169"/>
                    <a:pt x="326" y="234"/>
                    <a:pt x="478" y="299"/>
                  </a:cubicBezTo>
                  <a:cubicBezTo>
                    <a:pt x="543" y="299"/>
                    <a:pt x="629" y="277"/>
                    <a:pt x="695" y="277"/>
                  </a:cubicBezTo>
                  <a:cubicBezTo>
                    <a:pt x="478" y="212"/>
                    <a:pt x="283" y="126"/>
                    <a:pt x="87" y="17"/>
                  </a:cubicBezTo>
                  <a:cubicBezTo>
                    <a:pt x="77" y="6"/>
                    <a:pt x="60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2"/>
            <p:cNvSpPr/>
            <p:nvPr/>
          </p:nvSpPr>
          <p:spPr>
            <a:xfrm>
              <a:off x="2998011" y="4873447"/>
              <a:ext cx="104458" cy="51954"/>
            </a:xfrm>
            <a:custGeom>
              <a:avLst/>
              <a:gdLst/>
              <a:ahLst/>
              <a:cxnLst/>
              <a:rect l="l" t="t" r="r" b="b"/>
              <a:pathLst>
                <a:path w="760" h="378" extrusionOk="0">
                  <a:moveTo>
                    <a:pt x="46" y="0"/>
                  </a:moveTo>
                  <a:cubicBezTo>
                    <a:pt x="31" y="0"/>
                    <a:pt x="16" y="16"/>
                    <a:pt x="0" y="31"/>
                  </a:cubicBezTo>
                  <a:cubicBezTo>
                    <a:pt x="0" y="53"/>
                    <a:pt x="0" y="74"/>
                    <a:pt x="22" y="74"/>
                  </a:cubicBezTo>
                  <a:cubicBezTo>
                    <a:pt x="239" y="205"/>
                    <a:pt x="456" y="291"/>
                    <a:pt x="694" y="378"/>
                  </a:cubicBezTo>
                  <a:cubicBezTo>
                    <a:pt x="716" y="335"/>
                    <a:pt x="737" y="313"/>
                    <a:pt x="759" y="291"/>
                  </a:cubicBezTo>
                  <a:cubicBezTo>
                    <a:pt x="521" y="226"/>
                    <a:pt x="282" y="118"/>
                    <a:pt x="65" y="9"/>
                  </a:cubicBezTo>
                  <a:cubicBezTo>
                    <a:pt x="59" y="3"/>
                    <a:pt x="53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2"/>
            <p:cNvSpPr/>
            <p:nvPr/>
          </p:nvSpPr>
          <p:spPr>
            <a:xfrm>
              <a:off x="763003" y="4904509"/>
              <a:ext cx="685576" cy="169882"/>
            </a:xfrm>
            <a:custGeom>
              <a:avLst/>
              <a:gdLst/>
              <a:ahLst/>
              <a:cxnLst/>
              <a:rect l="l" t="t" r="r" b="b"/>
              <a:pathLst>
                <a:path w="4988" h="1236" fill="none" extrusionOk="0">
                  <a:moveTo>
                    <a:pt x="738" y="0"/>
                  </a:moveTo>
                  <a:cubicBezTo>
                    <a:pt x="434" y="87"/>
                    <a:pt x="66" y="260"/>
                    <a:pt x="23" y="586"/>
                  </a:cubicBezTo>
                  <a:cubicBezTo>
                    <a:pt x="1" y="889"/>
                    <a:pt x="348" y="1149"/>
                    <a:pt x="695" y="1193"/>
                  </a:cubicBezTo>
                  <a:cubicBezTo>
                    <a:pt x="1410" y="1236"/>
                    <a:pt x="2039" y="651"/>
                    <a:pt x="2776" y="672"/>
                  </a:cubicBezTo>
                  <a:cubicBezTo>
                    <a:pt x="3166" y="737"/>
                    <a:pt x="3535" y="824"/>
                    <a:pt x="3903" y="976"/>
                  </a:cubicBezTo>
                  <a:cubicBezTo>
                    <a:pt x="4272" y="1063"/>
                    <a:pt x="4727" y="1063"/>
                    <a:pt x="4987" y="78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2"/>
            <p:cNvSpPr/>
            <p:nvPr/>
          </p:nvSpPr>
          <p:spPr>
            <a:xfrm>
              <a:off x="769051" y="4698891"/>
              <a:ext cx="739042" cy="271316"/>
            </a:xfrm>
            <a:custGeom>
              <a:avLst/>
              <a:gdLst/>
              <a:ahLst/>
              <a:cxnLst/>
              <a:rect l="l" t="t" r="r" b="b"/>
              <a:pathLst>
                <a:path w="5377" h="1974" extrusionOk="0">
                  <a:moveTo>
                    <a:pt x="2710" y="0"/>
                  </a:moveTo>
                  <a:cubicBezTo>
                    <a:pt x="1496" y="22"/>
                    <a:pt x="412" y="781"/>
                    <a:pt x="0" y="1908"/>
                  </a:cubicBezTo>
                  <a:lnTo>
                    <a:pt x="1149" y="1908"/>
                  </a:lnTo>
                  <a:lnTo>
                    <a:pt x="2428" y="1930"/>
                  </a:lnTo>
                  <a:lnTo>
                    <a:pt x="3751" y="1951"/>
                  </a:lnTo>
                  <a:lnTo>
                    <a:pt x="4835" y="1973"/>
                  </a:lnTo>
                  <a:lnTo>
                    <a:pt x="5312" y="1973"/>
                  </a:lnTo>
                  <a:cubicBezTo>
                    <a:pt x="5334" y="1973"/>
                    <a:pt x="5377" y="1973"/>
                    <a:pt x="5377" y="1930"/>
                  </a:cubicBezTo>
                  <a:cubicBezTo>
                    <a:pt x="5377" y="1930"/>
                    <a:pt x="5377" y="1908"/>
                    <a:pt x="5377" y="1908"/>
                  </a:cubicBezTo>
                  <a:cubicBezTo>
                    <a:pt x="5355" y="1865"/>
                    <a:pt x="5334" y="1843"/>
                    <a:pt x="5334" y="1800"/>
                  </a:cubicBezTo>
                  <a:cubicBezTo>
                    <a:pt x="5247" y="1605"/>
                    <a:pt x="5138" y="1388"/>
                    <a:pt x="5008" y="1214"/>
                  </a:cubicBezTo>
                  <a:cubicBezTo>
                    <a:pt x="4835" y="998"/>
                    <a:pt x="4662" y="802"/>
                    <a:pt x="4466" y="651"/>
                  </a:cubicBezTo>
                  <a:cubicBezTo>
                    <a:pt x="3968" y="239"/>
                    <a:pt x="3339" y="22"/>
                    <a:pt x="2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2"/>
            <p:cNvSpPr/>
            <p:nvPr/>
          </p:nvSpPr>
          <p:spPr>
            <a:xfrm>
              <a:off x="1361992" y="4844858"/>
              <a:ext cx="41921" cy="41921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2" y="1"/>
                  </a:moveTo>
                  <a:cubicBezTo>
                    <a:pt x="66" y="1"/>
                    <a:pt x="1" y="66"/>
                    <a:pt x="1" y="152"/>
                  </a:cubicBezTo>
                  <a:cubicBezTo>
                    <a:pt x="1" y="239"/>
                    <a:pt x="66" y="304"/>
                    <a:pt x="152" y="304"/>
                  </a:cubicBezTo>
                  <a:cubicBezTo>
                    <a:pt x="217" y="304"/>
                    <a:pt x="304" y="239"/>
                    <a:pt x="304" y="152"/>
                  </a:cubicBezTo>
                  <a:cubicBezTo>
                    <a:pt x="304" y="66"/>
                    <a:pt x="217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2"/>
            <p:cNvSpPr/>
            <p:nvPr/>
          </p:nvSpPr>
          <p:spPr>
            <a:xfrm>
              <a:off x="1087925" y="4524748"/>
              <a:ext cx="244377" cy="239842"/>
            </a:xfrm>
            <a:custGeom>
              <a:avLst/>
              <a:gdLst/>
              <a:ahLst/>
              <a:cxnLst/>
              <a:rect l="l" t="t" r="r" b="b"/>
              <a:pathLst>
                <a:path w="1778" h="1745" extrusionOk="0">
                  <a:moveTo>
                    <a:pt x="805" y="0"/>
                  </a:moveTo>
                  <a:cubicBezTo>
                    <a:pt x="617" y="0"/>
                    <a:pt x="429" y="63"/>
                    <a:pt x="282" y="183"/>
                  </a:cubicBezTo>
                  <a:cubicBezTo>
                    <a:pt x="87" y="400"/>
                    <a:pt x="0" y="704"/>
                    <a:pt x="65" y="1007"/>
                  </a:cubicBezTo>
                  <a:cubicBezTo>
                    <a:pt x="152" y="1289"/>
                    <a:pt x="304" y="1549"/>
                    <a:pt x="542" y="1744"/>
                  </a:cubicBezTo>
                  <a:cubicBezTo>
                    <a:pt x="932" y="1701"/>
                    <a:pt x="1301" y="1701"/>
                    <a:pt x="1691" y="1657"/>
                  </a:cubicBezTo>
                  <a:cubicBezTo>
                    <a:pt x="1778" y="1376"/>
                    <a:pt x="1778" y="1072"/>
                    <a:pt x="1713" y="769"/>
                  </a:cubicBezTo>
                  <a:cubicBezTo>
                    <a:pt x="1626" y="465"/>
                    <a:pt x="1431" y="227"/>
                    <a:pt x="1149" y="75"/>
                  </a:cubicBezTo>
                  <a:cubicBezTo>
                    <a:pt x="1041" y="25"/>
                    <a:pt x="923" y="0"/>
                    <a:pt x="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2"/>
            <p:cNvSpPr/>
            <p:nvPr/>
          </p:nvSpPr>
          <p:spPr>
            <a:xfrm>
              <a:off x="1478272" y="4942857"/>
              <a:ext cx="29826" cy="27352"/>
            </a:xfrm>
            <a:custGeom>
              <a:avLst/>
              <a:gdLst/>
              <a:ahLst/>
              <a:cxnLst/>
              <a:rect l="l" t="t" r="r" b="b"/>
              <a:pathLst>
                <a:path w="217" h="199" extrusionOk="0">
                  <a:moveTo>
                    <a:pt x="151" y="0"/>
                  </a:moveTo>
                  <a:cubicBezTo>
                    <a:pt x="72" y="0"/>
                    <a:pt x="0" y="99"/>
                    <a:pt x="0" y="198"/>
                  </a:cubicBezTo>
                  <a:lnTo>
                    <a:pt x="152" y="198"/>
                  </a:lnTo>
                  <a:cubicBezTo>
                    <a:pt x="174" y="198"/>
                    <a:pt x="217" y="198"/>
                    <a:pt x="217" y="155"/>
                  </a:cubicBezTo>
                  <a:cubicBezTo>
                    <a:pt x="217" y="133"/>
                    <a:pt x="217" y="111"/>
                    <a:pt x="217" y="111"/>
                  </a:cubicBezTo>
                  <a:cubicBezTo>
                    <a:pt x="195" y="68"/>
                    <a:pt x="174" y="46"/>
                    <a:pt x="174" y="3"/>
                  </a:cubicBezTo>
                  <a:cubicBezTo>
                    <a:pt x="166" y="1"/>
                    <a:pt x="159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2"/>
            <p:cNvSpPr/>
            <p:nvPr/>
          </p:nvSpPr>
          <p:spPr>
            <a:xfrm>
              <a:off x="1111703" y="4543853"/>
              <a:ext cx="170019" cy="155175"/>
            </a:xfrm>
            <a:custGeom>
              <a:avLst/>
              <a:gdLst/>
              <a:ahLst/>
              <a:cxnLst/>
              <a:rect l="l" t="t" r="r" b="b"/>
              <a:pathLst>
                <a:path w="1237" h="1129" fill="none" extrusionOk="0">
                  <a:moveTo>
                    <a:pt x="174" y="1128"/>
                  </a:moveTo>
                  <a:cubicBezTo>
                    <a:pt x="44" y="911"/>
                    <a:pt x="0" y="651"/>
                    <a:pt x="87" y="413"/>
                  </a:cubicBezTo>
                  <a:cubicBezTo>
                    <a:pt x="196" y="174"/>
                    <a:pt x="412" y="23"/>
                    <a:pt x="651" y="1"/>
                  </a:cubicBezTo>
                  <a:cubicBezTo>
                    <a:pt x="911" y="1"/>
                    <a:pt x="1150" y="153"/>
                    <a:pt x="1236" y="39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37"/>
          <p:cNvSpPr txBox="1">
            <a:spLocks noGrp="1"/>
          </p:cNvSpPr>
          <p:nvPr>
            <p:ph type="title"/>
          </p:nvPr>
        </p:nvSpPr>
        <p:spPr>
          <a:xfrm>
            <a:off x="2609050" y="1350825"/>
            <a:ext cx="5585700" cy="17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Prawa dziecka</a:t>
            </a:r>
            <a:endParaRPr sz="4000"/>
          </a:p>
        </p:txBody>
      </p:sp>
      <p:sp>
        <p:nvSpPr>
          <p:cNvPr id="1674" name="Google Shape;1674;p37"/>
          <p:cNvSpPr txBox="1">
            <a:spLocks noGrp="1"/>
          </p:cNvSpPr>
          <p:nvPr>
            <p:ph type="subTitle" idx="1"/>
          </p:nvPr>
        </p:nvSpPr>
        <p:spPr>
          <a:xfrm>
            <a:off x="1891550" y="2495025"/>
            <a:ext cx="5481900" cy="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zostały spisane w jednym z głównych traktatów podpisanych przez ONZ w 1989, czyli w Konwencji o prawach dziecka i podzielono je na cztery kategorie: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" name="Google Shape;1679;p38"/>
          <p:cNvGrpSpPr/>
          <p:nvPr/>
        </p:nvGrpSpPr>
        <p:grpSpPr>
          <a:xfrm>
            <a:off x="2251424" y="1146497"/>
            <a:ext cx="648601" cy="659590"/>
            <a:chOff x="451814" y="2209625"/>
            <a:chExt cx="873890" cy="888696"/>
          </a:xfrm>
        </p:grpSpPr>
        <p:sp>
          <p:nvSpPr>
            <p:cNvPr id="1680" name="Google Shape;1680;p38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681" name="Google Shape;1681;p38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82" name="Google Shape;1682;p38"/>
          <p:cNvGrpSpPr/>
          <p:nvPr/>
        </p:nvGrpSpPr>
        <p:grpSpPr>
          <a:xfrm>
            <a:off x="5487645" y="1146488"/>
            <a:ext cx="711411" cy="696759"/>
            <a:chOff x="1497832" y="2531913"/>
            <a:chExt cx="958516" cy="938776"/>
          </a:xfrm>
        </p:grpSpPr>
        <p:sp>
          <p:nvSpPr>
            <p:cNvPr id="1683" name="Google Shape;1683;p38"/>
            <p:cNvSpPr/>
            <p:nvPr/>
          </p:nvSpPr>
          <p:spPr>
            <a:xfrm>
              <a:off x="1601706" y="2531913"/>
              <a:ext cx="854643" cy="876494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684" name="Google Shape;1684;p38"/>
            <p:cNvSpPr/>
            <p:nvPr/>
          </p:nvSpPr>
          <p:spPr>
            <a:xfrm>
              <a:off x="1497832" y="2594195"/>
              <a:ext cx="854643" cy="876493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85" name="Google Shape;1685;p38"/>
          <p:cNvGrpSpPr/>
          <p:nvPr/>
        </p:nvGrpSpPr>
        <p:grpSpPr>
          <a:xfrm>
            <a:off x="5553452" y="2976489"/>
            <a:ext cx="666096" cy="676499"/>
            <a:chOff x="124550" y="3420216"/>
            <a:chExt cx="897461" cy="911478"/>
          </a:xfrm>
        </p:grpSpPr>
        <p:sp>
          <p:nvSpPr>
            <p:cNvPr id="1686" name="Google Shape;1686;p38"/>
            <p:cNvSpPr/>
            <p:nvPr/>
          </p:nvSpPr>
          <p:spPr>
            <a:xfrm>
              <a:off x="204852" y="3420216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87" name="Google Shape;1687;p38"/>
            <p:cNvSpPr/>
            <p:nvPr/>
          </p:nvSpPr>
          <p:spPr>
            <a:xfrm>
              <a:off x="124550" y="3505191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88" name="Google Shape;1688;p38"/>
          <p:cNvGrpSpPr/>
          <p:nvPr/>
        </p:nvGrpSpPr>
        <p:grpSpPr>
          <a:xfrm>
            <a:off x="2294574" y="3160447"/>
            <a:ext cx="648601" cy="659590"/>
            <a:chOff x="451814" y="2209625"/>
            <a:chExt cx="873890" cy="888696"/>
          </a:xfrm>
        </p:grpSpPr>
        <p:sp>
          <p:nvSpPr>
            <p:cNvPr id="1689" name="Google Shape;1689;p38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90" name="Google Shape;1690;p38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691" name="Google Shape;1691;p38"/>
          <p:cNvSpPr txBox="1">
            <a:spLocks noGrp="1"/>
          </p:cNvSpPr>
          <p:nvPr>
            <p:ph type="title" idx="2"/>
          </p:nvPr>
        </p:nvSpPr>
        <p:spPr>
          <a:xfrm>
            <a:off x="765975" y="336475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Prawa dziecka</a:t>
            </a:r>
            <a:endParaRPr sz="3700"/>
          </a:p>
        </p:txBody>
      </p:sp>
      <p:sp>
        <p:nvSpPr>
          <p:cNvPr id="1692" name="Google Shape;1692;p38"/>
          <p:cNvSpPr txBox="1">
            <a:spLocks noGrp="1"/>
          </p:cNvSpPr>
          <p:nvPr>
            <p:ph type="subTitle" idx="1"/>
          </p:nvPr>
        </p:nvSpPr>
        <p:spPr>
          <a:xfrm>
            <a:off x="1338375" y="2110200"/>
            <a:ext cx="2474700" cy="562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Umożliwiające rozwój dziecka</a:t>
            </a:r>
            <a:endParaRPr/>
          </a:p>
        </p:txBody>
      </p:sp>
      <p:sp>
        <p:nvSpPr>
          <p:cNvPr id="1693" name="Google Shape;1693;p38"/>
          <p:cNvSpPr txBox="1">
            <a:spLocks noGrp="1"/>
          </p:cNvSpPr>
          <p:nvPr>
            <p:ph type="subTitle" idx="5"/>
          </p:nvPr>
        </p:nvSpPr>
        <p:spPr>
          <a:xfrm>
            <a:off x="1381525" y="4124150"/>
            <a:ext cx="2474700" cy="562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Dostęp do kultury, oświaty, nauk i wypoczynku</a:t>
            </a:r>
            <a:endParaRPr/>
          </a:p>
        </p:txBody>
      </p:sp>
      <p:sp>
        <p:nvSpPr>
          <p:cNvPr id="1694" name="Google Shape;1694;p38"/>
          <p:cNvSpPr txBox="1">
            <a:spLocks noGrp="1"/>
          </p:cNvSpPr>
          <p:nvPr>
            <p:ph type="title"/>
          </p:nvPr>
        </p:nvSpPr>
        <p:spPr>
          <a:xfrm>
            <a:off x="5447000" y="3057488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695" name="Google Shape;1695;p38"/>
          <p:cNvSpPr txBox="1">
            <a:spLocks noGrp="1"/>
          </p:cNvSpPr>
          <p:nvPr>
            <p:ph type="title" idx="3"/>
          </p:nvPr>
        </p:nvSpPr>
        <p:spPr>
          <a:xfrm>
            <a:off x="1655025" y="1846726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Osobiste</a:t>
            </a:r>
            <a:endParaRPr/>
          </a:p>
        </p:txBody>
      </p:sp>
      <p:sp>
        <p:nvSpPr>
          <p:cNvPr id="1696" name="Google Shape;1696;p38"/>
          <p:cNvSpPr txBox="1">
            <a:spLocks noGrp="1"/>
          </p:cNvSpPr>
          <p:nvPr>
            <p:ph type="title" idx="4"/>
          </p:nvPr>
        </p:nvSpPr>
        <p:spPr>
          <a:xfrm>
            <a:off x="1698175" y="3867626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Kulturalne</a:t>
            </a:r>
            <a:endParaRPr/>
          </a:p>
        </p:txBody>
      </p:sp>
      <p:sp>
        <p:nvSpPr>
          <p:cNvPr id="1697" name="Google Shape;1697;p38"/>
          <p:cNvSpPr txBox="1">
            <a:spLocks noGrp="1"/>
          </p:cNvSpPr>
          <p:nvPr>
            <p:ph type="title" idx="8"/>
          </p:nvPr>
        </p:nvSpPr>
        <p:spPr>
          <a:xfrm>
            <a:off x="4922650" y="1872251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Socjalne</a:t>
            </a:r>
            <a:endParaRPr/>
          </a:p>
        </p:txBody>
      </p:sp>
      <p:sp>
        <p:nvSpPr>
          <p:cNvPr id="1698" name="Google Shape;1698;p38"/>
          <p:cNvSpPr txBox="1">
            <a:spLocks noGrp="1"/>
          </p:cNvSpPr>
          <p:nvPr>
            <p:ph type="subTitle" idx="9"/>
          </p:nvPr>
        </p:nvSpPr>
        <p:spPr>
          <a:xfrm>
            <a:off x="4606000" y="2128775"/>
            <a:ext cx="24747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Posiadanie warunków do rozwoju fizycznego i umysłowego</a:t>
            </a:r>
            <a:endParaRPr/>
          </a:p>
        </p:txBody>
      </p:sp>
      <p:sp>
        <p:nvSpPr>
          <p:cNvPr id="1699" name="Google Shape;1699;p38"/>
          <p:cNvSpPr txBox="1">
            <a:spLocks noGrp="1"/>
          </p:cNvSpPr>
          <p:nvPr>
            <p:ph type="title" idx="13"/>
          </p:nvPr>
        </p:nvSpPr>
        <p:spPr>
          <a:xfrm>
            <a:off x="4965800" y="3741132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Polityczne</a:t>
            </a:r>
            <a:endParaRPr/>
          </a:p>
        </p:txBody>
      </p:sp>
      <p:sp>
        <p:nvSpPr>
          <p:cNvPr id="1700" name="Google Shape;1700;p38"/>
          <p:cNvSpPr txBox="1">
            <a:spLocks noGrp="1"/>
          </p:cNvSpPr>
          <p:nvPr>
            <p:ph type="subTitle" idx="14"/>
          </p:nvPr>
        </p:nvSpPr>
        <p:spPr>
          <a:xfrm>
            <a:off x="4649150" y="4067550"/>
            <a:ext cx="24747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Swoboda wyrażania własnego zdania i poglądów</a:t>
            </a:r>
            <a:endParaRPr/>
          </a:p>
        </p:txBody>
      </p:sp>
      <p:sp>
        <p:nvSpPr>
          <p:cNvPr id="1701" name="Google Shape;1701;p38"/>
          <p:cNvSpPr txBox="1">
            <a:spLocks noGrp="1"/>
          </p:cNvSpPr>
          <p:nvPr>
            <p:ph type="title" idx="19"/>
          </p:nvPr>
        </p:nvSpPr>
        <p:spPr>
          <a:xfrm>
            <a:off x="2136225" y="1233857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702" name="Google Shape;1702;p38"/>
          <p:cNvSpPr txBox="1">
            <a:spLocks noGrp="1"/>
          </p:cNvSpPr>
          <p:nvPr>
            <p:ph type="title" idx="20"/>
          </p:nvPr>
        </p:nvSpPr>
        <p:spPr>
          <a:xfrm>
            <a:off x="5403850" y="125243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703" name="Google Shape;1703;p38"/>
          <p:cNvSpPr txBox="1">
            <a:spLocks noGrp="1"/>
          </p:cNvSpPr>
          <p:nvPr>
            <p:ph type="title" idx="21"/>
          </p:nvPr>
        </p:nvSpPr>
        <p:spPr>
          <a:xfrm>
            <a:off x="2179375" y="3247807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p39"/>
          <p:cNvSpPr txBox="1">
            <a:spLocks noGrp="1"/>
          </p:cNvSpPr>
          <p:nvPr>
            <p:ph type="title"/>
          </p:nvPr>
        </p:nvSpPr>
        <p:spPr>
          <a:xfrm>
            <a:off x="3278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Monday</a:t>
            </a:r>
            <a:endParaRPr/>
          </a:p>
        </p:txBody>
      </p:sp>
      <p:sp>
        <p:nvSpPr>
          <p:cNvPr id="1709" name="Google Shape;1709;p39"/>
          <p:cNvSpPr txBox="1">
            <a:spLocks noGrp="1"/>
          </p:cNvSpPr>
          <p:nvPr>
            <p:ph type="title" idx="2"/>
          </p:nvPr>
        </p:nvSpPr>
        <p:spPr>
          <a:xfrm>
            <a:off x="2992175" y="592950"/>
            <a:ext cx="3029100" cy="13797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Prawo do odmowy</a:t>
            </a:r>
            <a:endParaRPr sz="4000"/>
          </a:p>
        </p:txBody>
      </p:sp>
      <p:grpSp>
        <p:nvGrpSpPr>
          <p:cNvPr id="1710" name="Google Shape;1710;p39"/>
          <p:cNvGrpSpPr/>
          <p:nvPr/>
        </p:nvGrpSpPr>
        <p:grpSpPr>
          <a:xfrm rot="1253449">
            <a:off x="305027" y="138863"/>
            <a:ext cx="1024641" cy="1333069"/>
            <a:chOff x="4318023" y="4113296"/>
            <a:chExt cx="716422" cy="932073"/>
          </a:xfrm>
        </p:grpSpPr>
        <p:sp>
          <p:nvSpPr>
            <p:cNvPr id="1711" name="Google Shape;1711;p39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9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9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9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15" name="Google Shape;171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100" y="1972650"/>
            <a:ext cx="2991800" cy="289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40"/>
          <p:cNvSpPr txBox="1">
            <a:spLocks noGrp="1"/>
          </p:cNvSpPr>
          <p:nvPr>
            <p:ph type="title" idx="2"/>
          </p:nvPr>
        </p:nvSpPr>
        <p:spPr>
          <a:xfrm>
            <a:off x="2992175" y="592950"/>
            <a:ext cx="3029100" cy="13797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Prawo do zdrowia</a:t>
            </a:r>
            <a:endParaRPr sz="3700"/>
          </a:p>
        </p:txBody>
      </p:sp>
      <p:grpSp>
        <p:nvGrpSpPr>
          <p:cNvPr id="1721" name="Google Shape;1721;p40"/>
          <p:cNvGrpSpPr/>
          <p:nvPr/>
        </p:nvGrpSpPr>
        <p:grpSpPr>
          <a:xfrm rot="1253449">
            <a:off x="305027" y="138863"/>
            <a:ext cx="1024641" cy="1333069"/>
            <a:chOff x="4318023" y="4113296"/>
            <a:chExt cx="716422" cy="932073"/>
          </a:xfrm>
        </p:grpSpPr>
        <p:sp>
          <p:nvSpPr>
            <p:cNvPr id="1722" name="Google Shape;1722;p40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0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0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0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26" name="Google Shape;172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9500" y="1916475"/>
            <a:ext cx="2845000" cy="278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41"/>
          <p:cNvSpPr txBox="1">
            <a:spLocks noGrp="1"/>
          </p:cNvSpPr>
          <p:nvPr>
            <p:ph type="title" idx="2"/>
          </p:nvPr>
        </p:nvSpPr>
        <p:spPr>
          <a:xfrm>
            <a:off x="1804575" y="592950"/>
            <a:ext cx="4216800" cy="13797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Prawo do wolnego czasu i zabawy</a:t>
            </a:r>
            <a:endParaRPr sz="3400"/>
          </a:p>
        </p:txBody>
      </p:sp>
      <p:grpSp>
        <p:nvGrpSpPr>
          <p:cNvPr id="1732" name="Google Shape;1732;p41"/>
          <p:cNvGrpSpPr/>
          <p:nvPr/>
        </p:nvGrpSpPr>
        <p:grpSpPr>
          <a:xfrm rot="1253449">
            <a:off x="305027" y="138863"/>
            <a:ext cx="1024641" cy="1333069"/>
            <a:chOff x="4318023" y="4113296"/>
            <a:chExt cx="716422" cy="932073"/>
          </a:xfrm>
        </p:grpSpPr>
        <p:sp>
          <p:nvSpPr>
            <p:cNvPr id="1733" name="Google Shape;1733;p41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1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1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1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37" name="Google Shape;173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823" y="1972652"/>
            <a:ext cx="2856525" cy="2736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8" name="Google Shape;1738;p41"/>
          <p:cNvGrpSpPr/>
          <p:nvPr/>
        </p:nvGrpSpPr>
        <p:grpSpPr>
          <a:xfrm>
            <a:off x="7403249" y="3894549"/>
            <a:ext cx="1740753" cy="1248963"/>
            <a:chOff x="1139525" y="2940086"/>
            <a:chExt cx="1740753" cy="1248963"/>
          </a:xfrm>
        </p:grpSpPr>
        <p:sp>
          <p:nvSpPr>
            <p:cNvPr id="1739" name="Google Shape;1739;p41"/>
            <p:cNvSpPr/>
            <p:nvPr/>
          </p:nvSpPr>
          <p:spPr>
            <a:xfrm>
              <a:off x="1139525" y="3736830"/>
              <a:ext cx="302374" cy="288737"/>
            </a:xfrm>
            <a:custGeom>
              <a:avLst/>
              <a:gdLst/>
              <a:ahLst/>
              <a:cxnLst/>
              <a:rect l="l" t="t" r="r" b="b"/>
              <a:pathLst>
                <a:path w="3614" h="3451" extrusionOk="0">
                  <a:moveTo>
                    <a:pt x="2270" y="0"/>
                  </a:moveTo>
                  <a:cubicBezTo>
                    <a:pt x="1668" y="0"/>
                    <a:pt x="967" y="258"/>
                    <a:pt x="639" y="847"/>
                  </a:cubicBezTo>
                  <a:cubicBezTo>
                    <a:pt x="1" y="2011"/>
                    <a:pt x="175" y="3450"/>
                    <a:pt x="571" y="3450"/>
                  </a:cubicBezTo>
                  <a:cubicBezTo>
                    <a:pt x="632" y="3450"/>
                    <a:pt x="699" y="3416"/>
                    <a:pt x="769" y="3340"/>
                  </a:cubicBezTo>
                  <a:cubicBezTo>
                    <a:pt x="1289" y="2755"/>
                    <a:pt x="3132" y="1064"/>
                    <a:pt x="3132" y="1064"/>
                  </a:cubicBezTo>
                  <a:cubicBezTo>
                    <a:pt x="3614" y="402"/>
                    <a:pt x="3020" y="0"/>
                    <a:pt x="2270" y="0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1"/>
            <p:cNvSpPr/>
            <p:nvPr/>
          </p:nvSpPr>
          <p:spPr>
            <a:xfrm>
              <a:off x="1229214" y="2945608"/>
              <a:ext cx="1331568" cy="894908"/>
            </a:xfrm>
            <a:custGeom>
              <a:avLst/>
              <a:gdLst/>
              <a:ahLst/>
              <a:cxnLst/>
              <a:rect l="l" t="t" r="r" b="b"/>
              <a:pathLst>
                <a:path w="15915" h="10696" extrusionOk="0">
                  <a:moveTo>
                    <a:pt x="9568" y="0"/>
                  </a:moveTo>
                  <a:cubicBezTo>
                    <a:pt x="9506" y="0"/>
                    <a:pt x="9446" y="9"/>
                    <a:pt x="9388" y="27"/>
                  </a:cubicBezTo>
                  <a:cubicBezTo>
                    <a:pt x="8803" y="222"/>
                    <a:pt x="9518" y="1480"/>
                    <a:pt x="9518" y="1480"/>
                  </a:cubicBezTo>
                  <a:cubicBezTo>
                    <a:pt x="9518" y="1480"/>
                    <a:pt x="8049" y="29"/>
                    <a:pt x="7616" y="29"/>
                  </a:cubicBezTo>
                  <a:cubicBezTo>
                    <a:pt x="7588" y="29"/>
                    <a:pt x="7564" y="36"/>
                    <a:pt x="7545" y="49"/>
                  </a:cubicBezTo>
                  <a:cubicBezTo>
                    <a:pt x="7133" y="374"/>
                    <a:pt x="7784" y="1610"/>
                    <a:pt x="7784" y="1610"/>
                  </a:cubicBezTo>
                  <a:cubicBezTo>
                    <a:pt x="7784" y="1610"/>
                    <a:pt x="6556" y="180"/>
                    <a:pt x="5789" y="180"/>
                  </a:cubicBezTo>
                  <a:cubicBezTo>
                    <a:pt x="5685" y="180"/>
                    <a:pt x="5590" y="206"/>
                    <a:pt x="5507" y="266"/>
                  </a:cubicBezTo>
                  <a:cubicBezTo>
                    <a:pt x="4944" y="656"/>
                    <a:pt x="5507" y="1848"/>
                    <a:pt x="5507" y="1848"/>
                  </a:cubicBezTo>
                  <a:cubicBezTo>
                    <a:pt x="5507" y="1848"/>
                    <a:pt x="4490" y="1105"/>
                    <a:pt x="3961" y="1105"/>
                  </a:cubicBezTo>
                  <a:cubicBezTo>
                    <a:pt x="3933" y="1105"/>
                    <a:pt x="3906" y="1107"/>
                    <a:pt x="3881" y="1111"/>
                  </a:cubicBezTo>
                  <a:cubicBezTo>
                    <a:pt x="3079" y="1263"/>
                    <a:pt x="4358" y="2911"/>
                    <a:pt x="4358" y="2911"/>
                  </a:cubicBezTo>
                  <a:cubicBezTo>
                    <a:pt x="4358" y="2911"/>
                    <a:pt x="3256" y="2239"/>
                    <a:pt x="2734" y="2239"/>
                  </a:cubicBezTo>
                  <a:cubicBezTo>
                    <a:pt x="2594" y="2239"/>
                    <a:pt x="2495" y="2288"/>
                    <a:pt x="2472" y="2412"/>
                  </a:cubicBezTo>
                  <a:cubicBezTo>
                    <a:pt x="2385" y="2998"/>
                    <a:pt x="3079" y="4212"/>
                    <a:pt x="3079" y="4212"/>
                  </a:cubicBezTo>
                  <a:cubicBezTo>
                    <a:pt x="3079" y="4212"/>
                    <a:pt x="2179" y="3626"/>
                    <a:pt x="1736" y="3626"/>
                  </a:cubicBezTo>
                  <a:cubicBezTo>
                    <a:pt x="1633" y="3626"/>
                    <a:pt x="1555" y="3657"/>
                    <a:pt x="1518" y="3735"/>
                  </a:cubicBezTo>
                  <a:cubicBezTo>
                    <a:pt x="1345" y="4147"/>
                    <a:pt x="2429" y="5512"/>
                    <a:pt x="2429" y="5512"/>
                  </a:cubicBezTo>
                  <a:cubicBezTo>
                    <a:pt x="2429" y="5512"/>
                    <a:pt x="1677" y="5158"/>
                    <a:pt x="1246" y="5158"/>
                  </a:cubicBezTo>
                  <a:cubicBezTo>
                    <a:pt x="1056" y="5158"/>
                    <a:pt x="928" y="5227"/>
                    <a:pt x="954" y="5426"/>
                  </a:cubicBezTo>
                  <a:cubicBezTo>
                    <a:pt x="1063" y="5903"/>
                    <a:pt x="1301" y="6336"/>
                    <a:pt x="1627" y="6705"/>
                  </a:cubicBezTo>
                  <a:cubicBezTo>
                    <a:pt x="1627" y="6705"/>
                    <a:pt x="1159" y="6518"/>
                    <a:pt x="792" y="6518"/>
                  </a:cubicBezTo>
                  <a:cubicBezTo>
                    <a:pt x="629" y="6518"/>
                    <a:pt x="486" y="6555"/>
                    <a:pt x="412" y="6662"/>
                  </a:cubicBezTo>
                  <a:cubicBezTo>
                    <a:pt x="152" y="7030"/>
                    <a:pt x="976" y="8266"/>
                    <a:pt x="976" y="8266"/>
                  </a:cubicBezTo>
                  <a:cubicBezTo>
                    <a:pt x="976" y="8266"/>
                    <a:pt x="509" y="7909"/>
                    <a:pt x="250" y="7909"/>
                  </a:cubicBezTo>
                  <a:cubicBezTo>
                    <a:pt x="166" y="7909"/>
                    <a:pt x="103" y="7947"/>
                    <a:pt x="87" y="8049"/>
                  </a:cubicBezTo>
                  <a:cubicBezTo>
                    <a:pt x="1" y="8439"/>
                    <a:pt x="759" y="9437"/>
                    <a:pt x="759" y="9437"/>
                  </a:cubicBezTo>
                  <a:cubicBezTo>
                    <a:pt x="759" y="9437"/>
                    <a:pt x="2684" y="10695"/>
                    <a:pt x="6438" y="10695"/>
                  </a:cubicBezTo>
                  <a:cubicBezTo>
                    <a:pt x="7279" y="10695"/>
                    <a:pt x="8212" y="10632"/>
                    <a:pt x="9236" y="10477"/>
                  </a:cubicBezTo>
                  <a:cubicBezTo>
                    <a:pt x="14830" y="9610"/>
                    <a:pt x="15871" y="7420"/>
                    <a:pt x="15892" y="5577"/>
                  </a:cubicBezTo>
                  <a:cubicBezTo>
                    <a:pt x="15914" y="3128"/>
                    <a:pt x="12879" y="92"/>
                    <a:pt x="11339" y="6"/>
                  </a:cubicBezTo>
                  <a:cubicBezTo>
                    <a:pt x="11336" y="5"/>
                    <a:pt x="11333" y="5"/>
                    <a:pt x="11330" y="5"/>
                  </a:cubicBezTo>
                  <a:cubicBezTo>
                    <a:pt x="10892" y="5"/>
                    <a:pt x="11426" y="1480"/>
                    <a:pt x="11426" y="1480"/>
                  </a:cubicBezTo>
                  <a:cubicBezTo>
                    <a:pt x="11426" y="1480"/>
                    <a:pt x="10377" y="0"/>
                    <a:pt x="95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1"/>
            <p:cNvSpPr/>
            <p:nvPr/>
          </p:nvSpPr>
          <p:spPr>
            <a:xfrm>
              <a:off x="1216497" y="2940086"/>
              <a:ext cx="1300695" cy="803710"/>
            </a:xfrm>
            <a:custGeom>
              <a:avLst/>
              <a:gdLst/>
              <a:ahLst/>
              <a:cxnLst/>
              <a:rect l="l" t="t" r="r" b="b"/>
              <a:pathLst>
                <a:path w="15546" h="9606" extrusionOk="0">
                  <a:moveTo>
                    <a:pt x="9678" y="0"/>
                  </a:moveTo>
                  <a:cubicBezTo>
                    <a:pt x="9567" y="0"/>
                    <a:pt x="9462" y="29"/>
                    <a:pt x="9367" y="93"/>
                  </a:cubicBezTo>
                  <a:cubicBezTo>
                    <a:pt x="9063" y="310"/>
                    <a:pt x="9302" y="917"/>
                    <a:pt x="9497" y="1264"/>
                  </a:cubicBezTo>
                  <a:cubicBezTo>
                    <a:pt x="9063" y="871"/>
                    <a:pt x="8155" y="44"/>
                    <a:pt x="7733" y="44"/>
                  </a:cubicBezTo>
                  <a:cubicBezTo>
                    <a:pt x="7713" y="44"/>
                    <a:pt x="7694" y="46"/>
                    <a:pt x="7676" y="50"/>
                  </a:cubicBezTo>
                  <a:cubicBezTo>
                    <a:pt x="7589" y="50"/>
                    <a:pt x="7546" y="115"/>
                    <a:pt x="7502" y="180"/>
                  </a:cubicBezTo>
                  <a:cubicBezTo>
                    <a:pt x="7350" y="592"/>
                    <a:pt x="7611" y="1156"/>
                    <a:pt x="7784" y="1459"/>
                  </a:cubicBezTo>
                  <a:cubicBezTo>
                    <a:pt x="7589" y="1307"/>
                    <a:pt x="7307" y="1091"/>
                    <a:pt x="7004" y="874"/>
                  </a:cubicBezTo>
                  <a:cubicBezTo>
                    <a:pt x="6391" y="447"/>
                    <a:pt x="5969" y="226"/>
                    <a:pt x="5724" y="226"/>
                  </a:cubicBezTo>
                  <a:cubicBezTo>
                    <a:pt x="5683" y="226"/>
                    <a:pt x="5647" y="233"/>
                    <a:pt x="5616" y="245"/>
                  </a:cubicBezTo>
                  <a:cubicBezTo>
                    <a:pt x="5551" y="288"/>
                    <a:pt x="5486" y="353"/>
                    <a:pt x="5486" y="440"/>
                  </a:cubicBezTo>
                  <a:cubicBezTo>
                    <a:pt x="5443" y="895"/>
                    <a:pt x="5486" y="1351"/>
                    <a:pt x="5616" y="1784"/>
                  </a:cubicBezTo>
                  <a:cubicBezTo>
                    <a:pt x="5342" y="1608"/>
                    <a:pt x="4625" y="1184"/>
                    <a:pt x="4153" y="1184"/>
                  </a:cubicBezTo>
                  <a:cubicBezTo>
                    <a:pt x="4103" y="1184"/>
                    <a:pt x="4055" y="1189"/>
                    <a:pt x="4012" y="1199"/>
                  </a:cubicBezTo>
                  <a:cubicBezTo>
                    <a:pt x="3903" y="1221"/>
                    <a:pt x="3817" y="1286"/>
                    <a:pt x="3773" y="1372"/>
                  </a:cubicBezTo>
                  <a:cubicBezTo>
                    <a:pt x="3535" y="1763"/>
                    <a:pt x="3990" y="2391"/>
                    <a:pt x="4272" y="2717"/>
                  </a:cubicBezTo>
                  <a:cubicBezTo>
                    <a:pt x="3949" y="2527"/>
                    <a:pt x="3376" y="2220"/>
                    <a:pt x="3006" y="2220"/>
                  </a:cubicBezTo>
                  <a:cubicBezTo>
                    <a:pt x="2954" y="2220"/>
                    <a:pt x="2906" y="2226"/>
                    <a:pt x="2863" y="2240"/>
                  </a:cubicBezTo>
                  <a:cubicBezTo>
                    <a:pt x="2776" y="2261"/>
                    <a:pt x="2689" y="2326"/>
                    <a:pt x="2667" y="2413"/>
                  </a:cubicBezTo>
                  <a:cubicBezTo>
                    <a:pt x="2451" y="2890"/>
                    <a:pt x="2884" y="3757"/>
                    <a:pt x="3079" y="4104"/>
                  </a:cubicBezTo>
                  <a:cubicBezTo>
                    <a:pt x="2821" y="3945"/>
                    <a:pt x="2254" y="3641"/>
                    <a:pt x="1910" y="3641"/>
                  </a:cubicBezTo>
                  <a:cubicBezTo>
                    <a:pt x="1879" y="3641"/>
                    <a:pt x="1849" y="3643"/>
                    <a:pt x="1822" y="3649"/>
                  </a:cubicBezTo>
                  <a:cubicBezTo>
                    <a:pt x="1757" y="3671"/>
                    <a:pt x="1692" y="3714"/>
                    <a:pt x="1648" y="3779"/>
                  </a:cubicBezTo>
                  <a:cubicBezTo>
                    <a:pt x="1432" y="4126"/>
                    <a:pt x="2169" y="5080"/>
                    <a:pt x="2472" y="5448"/>
                  </a:cubicBezTo>
                  <a:cubicBezTo>
                    <a:pt x="2218" y="5347"/>
                    <a:pt x="1777" y="5191"/>
                    <a:pt x="1462" y="5191"/>
                  </a:cubicBezTo>
                  <a:cubicBezTo>
                    <a:pt x="1375" y="5191"/>
                    <a:pt x="1298" y="5203"/>
                    <a:pt x="1237" y="5232"/>
                  </a:cubicBezTo>
                  <a:cubicBezTo>
                    <a:pt x="1193" y="5253"/>
                    <a:pt x="1150" y="5297"/>
                    <a:pt x="1128" y="5362"/>
                  </a:cubicBezTo>
                  <a:cubicBezTo>
                    <a:pt x="1020" y="5709"/>
                    <a:pt x="1475" y="6381"/>
                    <a:pt x="1670" y="6641"/>
                  </a:cubicBezTo>
                  <a:cubicBezTo>
                    <a:pt x="1493" y="6611"/>
                    <a:pt x="1185" y="6531"/>
                    <a:pt x="918" y="6531"/>
                  </a:cubicBezTo>
                  <a:cubicBezTo>
                    <a:pt x="793" y="6531"/>
                    <a:pt x="676" y="6549"/>
                    <a:pt x="586" y="6597"/>
                  </a:cubicBezTo>
                  <a:cubicBezTo>
                    <a:pt x="521" y="6619"/>
                    <a:pt x="478" y="6684"/>
                    <a:pt x="456" y="6771"/>
                  </a:cubicBezTo>
                  <a:cubicBezTo>
                    <a:pt x="369" y="7096"/>
                    <a:pt x="760" y="7790"/>
                    <a:pt x="976" y="8115"/>
                  </a:cubicBezTo>
                  <a:cubicBezTo>
                    <a:pt x="781" y="7963"/>
                    <a:pt x="564" y="7898"/>
                    <a:pt x="326" y="7898"/>
                  </a:cubicBezTo>
                  <a:cubicBezTo>
                    <a:pt x="239" y="7920"/>
                    <a:pt x="174" y="7985"/>
                    <a:pt x="153" y="8093"/>
                  </a:cubicBezTo>
                  <a:cubicBezTo>
                    <a:pt x="1" y="8570"/>
                    <a:pt x="564" y="9264"/>
                    <a:pt x="998" y="9589"/>
                  </a:cubicBezTo>
                  <a:lnTo>
                    <a:pt x="1020" y="9589"/>
                  </a:lnTo>
                  <a:cubicBezTo>
                    <a:pt x="1031" y="9600"/>
                    <a:pt x="1041" y="9606"/>
                    <a:pt x="1052" y="9606"/>
                  </a:cubicBezTo>
                  <a:cubicBezTo>
                    <a:pt x="1063" y="9606"/>
                    <a:pt x="1074" y="9600"/>
                    <a:pt x="1085" y="9589"/>
                  </a:cubicBezTo>
                  <a:cubicBezTo>
                    <a:pt x="1106" y="9568"/>
                    <a:pt x="1106" y="9546"/>
                    <a:pt x="1085" y="9524"/>
                  </a:cubicBezTo>
                  <a:cubicBezTo>
                    <a:pt x="673" y="9221"/>
                    <a:pt x="131" y="8549"/>
                    <a:pt x="261" y="8115"/>
                  </a:cubicBezTo>
                  <a:cubicBezTo>
                    <a:pt x="283" y="8050"/>
                    <a:pt x="326" y="8007"/>
                    <a:pt x="391" y="7985"/>
                  </a:cubicBezTo>
                  <a:cubicBezTo>
                    <a:pt x="410" y="7979"/>
                    <a:pt x="430" y="7976"/>
                    <a:pt x="453" y="7976"/>
                  </a:cubicBezTo>
                  <a:cubicBezTo>
                    <a:pt x="666" y="7976"/>
                    <a:pt x="1032" y="8236"/>
                    <a:pt x="1150" y="8354"/>
                  </a:cubicBezTo>
                  <a:lnTo>
                    <a:pt x="1215" y="8354"/>
                  </a:lnTo>
                  <a:cubicBezTo>
                    <a:pt x="1237" y="8332"/>
                    <a:pt x="1237" y="8310"/>
                    <a:pt x="1215" y="8289"/>
                  </a:cubicBezTo>
                  <a:cubicBezTo>
                    <a:pt x="1215" y="8267"/>
                    <a:pt x="456" y="7204"/>
                    <a:pt x="564" y="6793"/>
                  </a:cubicBezTo>
                  <a:cubicBezTo>
                    <a:pt x="586" y="6749"/>
                    <a:pt x="608" y="6706"/>
                    <a:pt x="673" y="6684"/>
                  </a:cubicBezTo>
                  <a:cubicBezTo>
                    <a:pt x="749" y="6641"/>
                    <a:pt x="857" y="6625"/>
                    <a:pt x="977" y="6625"/>
                  </a:cubicBezTo>
                  <a:cubicBezTo>
                    <a:pt x="1337" y="6625"/>
                    <a:pt x="1800" y="6771"/>
                    <a:pt x="1800" y="6771"/>
                  </a:cubicBezTo>
                  <a:cubicBezTo>
                    <a:pt x="1811" y="6782"/>
                    <a:pt x="1822" y="6787"/>
                    <a:pt x="1830" y="6787"/>
                  </a:cubicBezTo>
                  <a:cubicBezTo>
                    <a:pt x="1838" y="6787"/>
                    <a:pt x="1844" y="6782"/>
                    <a:pt x="1844" y="6771"/>
                  </a:cubicBezTo>
                  <a:cubicBezTo>
                    <a:pt x="1865" y="6771"/>
                    <a:pt x="1865" y="6749"/>
                    <a:pt x="1844" y="6728"/>
                  </a:cubicBezTo>
                  <a:cubicBezTo>
                    <a:pt x="1648" y="6467"/>
                    <a:pt x="1150" y="5709"/>
                    <a:pt x="1237" y="5405"/>
                  </a:cubicBezTo>
                  <a:cubicBezTo>
                    <a:pt x="1258" y="5383"/>
                    <a:pt x="1280" y="5340"/>
                    <a:pt x="1302" y="5340"/>
                  </a:cubicBezTo>
                  <a:cubicBezTo>
                    <a:pt x="1349" y="5316"/>
                    <a:pt x="1413" y="5306"/>
                    <a:pt x="1488" y="5306"/>
                  </a:cubicBezTo>
                  <a:cubicBezTo>
                    <a:pt x="1828" y="5306"/>
                    <a:pt x="2393" y="5511"/>
                    <a:pt x="2624" y="5600"/>
                  </a:cubicBezTo>
                  <a:cubicBezTo>
                    <a:pt x="2624" y="5611"/>
                    <a:pt x="2635" y="5616"/>
                    <a:pt x="2646" y="5616"/>
                  </a:cubicBezTo>
                  <a:cubicBezTo>
                    <a:pt x="2657" y="5616"/>
                    <a:pt x="2667" y="5611"/>
                    <a:pt x="2667" y="5600"/>
                  </a:cubicBezTo>
                  <a:cubicBezTo>
                    <a:pt x="2689" y="5578"/>
                    <a:pt x="2689" y="5557"/>
                    <a:pt x="2667" y="5557"/>
                  </a:cubicBezTo>
                  <a:cubicBezTo>
                    <a:pt x="2342" y="5188"/>
                    <a:pt x="1562" y="4148"/>
                    <a:pt x="1757" y="3844"/>
                  </a:cubicBezTo>
                  <a:cubicBezTo>
                    <a:pt x="1779" y="3801"/>
                    <a:pt x="1822" y="3779"/>
                    <a:pt x="1865" y="3779"/>
                  </a:cubicBezTo>
                  <a:cubicBezTo>
                    <a:pt x="1890" y="3773"/>
                    <a:pt x="1918" y="3771"/>
                    <a:pt x="1947" y="3771"/>
                  </a:cubicBezTo>
                  <a:cubicBezTo>
                    <a:pt x="2375" y="3771"/>
                    <a:pt x="3209" y="4321"/>
                    <a:pt x="3209" y="4321"/>
                  </a:cubicBezTo>
                  <a:lnTo>
                    <a:pt x="3275" y="4321"/>
                  </a:lnTo>
                  <a:cubicBezTo>
                    <a:pt x="3296" y="4299"/>
                    <a:pt x="3296" y="4278"/>
                    <a:pt x="3275" y="4256"/>
                  </a:cubicBezTo>
                  <a:cubicBezTo>
                    <a:pt x="3275" y="4256"/>
                    <a:pt x="2537" y="3042"/>
                    <a:pt x="2754" y="2500"/>
                  </a:cubicBezTo>
                  <a:cubicBezTo>
                    <a:pt x="2798" y="2435"/>
                    <a:pt x="2841" y="2391"/>
                    <a:pt x="2906" y="2370"/>
                  </a:cubicBezTo>
                  <a:cubicBezTo>
                    <a:pt x="2941" y="2360"/>
                    <a:pt x="2980" y="2355"/>
                    <a:pt x="3023" y="2355"/>
                  </a:cubicBezTo>
                  <a:cubicBezTo>
                    <a:pt x="3534" y="2355"/>
                    <a:pt x="4532" y="3020"/>
                    <a:pt x="4532" y="3020"/>
                  </a:cubicBezTo>
                  <a:cubicBezTo>
                    <a:pt x="4538" y="3023"/>
                    <a:pt x="4545" y="3025"/>
                    <a:pt x="4551" y="3025"/>
                  </a:cubicBezTo>
                  <a:cubicBezTo>
                    <a:pt x="4591" y="3025"/>
                    <a:pt x="4634" y="2974"/>
                    <a:pt x="4597" y="2955"/>
                  </a:cubicBezTo>
                  <a:cubicBezTo>
                    <a:pt x="4575" y="2933"/>
                    <a:pt x="3578" y="1979"/>
                    <a:pt x="3860" y="1459"/>
                  </a:cubicBezTo>
                  <a:cubicBezTo>
                    <a:pt x="3903" y="1372"/>
                    <a:pt x="3968" y="1329"/>
                    <a:pt x="4055" y="1329"/>
                  </a:cubicBezTo>
                  <a:cubicBezTo>
                    <a:pt x="4093" y="1319"/>
                    <a:pt x="4135" y="1314"/>
                    <a:pt x="4180" y="1314"/>
                  </a:cubicBezTo>
                  <a:cubicBezTo>
                    <a:pt x="4706" y="1314"/>
                    <a:pt x="5681" y="1958"/>
                    <a:pt x="5681" y="1958"/>
                  </a:cubicBezTo>
                  <a:lnTo>
                    <a:pt x="5724" y="1958"/>
                  </a:lnTo>
                  <a:cubicBezTo>
                    <a:pt x="5746" y="1936"/>
                    <a:pt x="5746" y="1936"/>
                    <a:pt x="5746" y="1914"/>
                  </a:cubicBezTo>
                  <a:cubicBezTo>
                    <a:pt x="5594" y="1459"/>
                    <a:pt x="5529" y="982"/>
                    <a:pt x="5573" y="505"/>
                  </a:cubicBezTo>
                  <a:cubicBezTo>
                    <a:pt x="5594" y="418"/>
                    <a:pt x="5638" y="375"/>
                    <a:pt x="5659" y="375"/>
                  </a:cubicBezTo>
                  <a:cubicBezTo>
                    <a:pt x="5683" y="365"/>
                    <a:pt x="5711" y="361"/>
                    <a:pt x="5743" y="361"/>
                  </a:cubicBezTo>
                  <a:cubicBezTo>
                    <a:pt x="6206" y="361"/>
                    <a:pt x="7469" y="1335"/>
                    <a:pt x="7936" y="1741"/>
                  </a:cubicBezTo>
                  <a:cubicBezTo>
                    <a:pt x="7944" y="1745"/>
                    <a:pt x="7953" y="1747"/>
                    <a:pt x="7961" y="1747"/>
                  </a:cubicBezTo>
                  <a:cubicBezTo>
                    <a:pt x="7999" y="1747"/>
                    <a:pt x="8036" y="1711"/>
                    <a:pt x="8001" y="1676"/>
                  </a:cubicBezTo>
                  <a:cubicBezTo>
                    <a:pt x="8001" y="1676"/>
                    <a:pt x="7372" y="787"/>
                    <a:pt x="7611" y="245"/>
                  </a:cubicBezTo>
                  <a:cubicBezTo>
                    <a:pt x="7632" y="202"/>
                    <a:pt x="7654" y="180"/>
                    <a:pt x="7697" y="158"/>
                  </a:cubicBezTo>
                  <a:cubicBezTo>
                    <a:pt x="7709" y="156"/>
                    <a:pt x="7721" y="156"/>
                    <a:pt x="7733" y="156"/>
                  </a:cubicBezTo>
                  <a:cubicBezTo>
                    <a:pt x="8155" y="156"/>
                    <a:pt x="9270" y="1189"/>
                    <a:pt x="9670" y="1589"/>
                  </a:cubicBezTo>
                  <a:lnTo>
                    <a:pt x="9735" y="1589"/>
                  </a:lnTo>
                  <a:cubicBezTo>
                    <a:pt x="9757" y="1568"/>
                    <a:pt x="9757" y="1546"/>
                    <a:pt x="9735" y="1524"/>
                  </a:cubicBezTo>
                  <a:cubicBezTo>
                    <a:pt x="9540" y="1242"/>
                    <a:pt x="9107" y="418"/>
                    <a:pt x="9432" y="202"/>
                  </a:cubicBezTo>
                  <a:cubicBezTo>
                    <a:pt x="9514" y="143"/>
                    <a:pt x="9606" y="117"/>
                    <a:pt x="9704" y="117"/>
                  </a:cubicBezTo>
                  <a:cubicBezTo>
                    <a:pt x="10443" y="117"/>
                    <a:pt x="11559" y="1570"/>
                    <a:pt x="11578" y="1589"/>
                  </a:cubicBezTo>
                  <a:cubicBezTo>
                    <a:pt x="11589" y="1600"/>
                    <a:pt x="11600" y="1605"/>
                    <a:pt x="11608" y="1605"/>
                  </a:cubicBezTo>
                  <a:cubicBezTo>
                    <a:pt x="11616" y="1605"/>
                    <a:pt x="11622" y="1600"/>
                    <a:pt x="11622" y="1589"/>
                  </a:cubicBezTo>
                  <a:cubicBezTo>
                    <a:pt x="11643" y="1568"/>
                    <a:pt x="11643" y="1546"/>
                    <a:pt x="11622" y="1546"/>
                  </a:cubicBezTo>
                  <a:cubicBezTo>
                    <a:pt x="11491" y="1264"/>
                    <a:pt x="11166" y="505"/>
                    <a:pt x="11383" y="245"/>
                  </a:cubicBezTo>
                  <a:cubicBezTo>
                    <a:pt x="11437" y="177"/>
                    <a:pt x="11517" y="143"/>
                    <a:pt x="11622" y="143"/>
                  </a:cubicBezTo>
                  <a:cubicBezTo>
                    <a:pt x="11685" y="143"/>
                    <a:pt x="11757" y="156"/>
                    <a:pt x="11838" y="180"/>
                  </a:cubicBezTo>
                  <a:cubicBezTo>
                    <a:pt x="13399" y="592"/>
                    <a:pt x="15437" y="3714"/>
                    <a:pt x="15459" y="3757"/>
                  </a:cubicBezTo>
                  <a:lnTo>
                    <a:pt x="15502" y="3757"/>
                  </a:lnTo>
                  <a:cubicBezTo>
                    <a:pt x="15524" y="3736"/>
                    <a:pt x="15546" y="3714"/>
                    <a:pt x="15524" y="3692"/>
                  </a:cubicBezTo>
                  <a:cubicBezTo>
                    <a:pt x="15155" y="3129"/>
                    <a:pt x="14744" y="2565"/>
                    <a:pt x="14288" y="2045"/>
                  </a:cubicBezTo>
                  <a:cubicBezTo>
                    <a:pt x="13334" y="917"/>
                    <a:pt x="12532" y="267"/>
                    <a:pt x="11860" y="93"/>
                  </a:cubicBezTo>
                  <a:cubicBezTo>
                    <a:pt x="11768" y="63"/>
                    <a:pt x="11687" y="48"/>
                    <a:pt x="11615" y="48"/>
                  </a:cubicBezTo>
                  <a:cubicBezTo>
                    <a:pt x="11485" y="48"/>
                    <a:pt x="11388" y="96"/>
                    <a:pt x="11318" y="180"/>
                  </a:cubicBezTo>
                  <a:cubicBezTo>
                    <a:pt x="11123" y="397"/>
                    <a:pt x="11275" y="917"/>
                    <a:pt x="11426" y="1264"/>
                  </a:cubicBezTo>
                  <a:cubicBezTo>
                    <a:pt x="11061" y="825"/>
                    <a:pt x="10278" y="0"/>
                    <a:pt x="9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1"/>
            <p:cNvSpPr/>
            <p:nvPr/>
          </p:nvSpPr>
          <p:spPr>
            <a:xfrm>
              <a:off x="2102757" y="3818487"/>
              <a:ext cx="255772" cy="321618"/>
            </a:xfrm>
            <a:custGeom>
              <a:avLst/>
              <a:gdLst/>
              <a:ahLst/>
              <a:cxnLst/>
              <a:rect l="l" t="t" r="r" b="b"/>
              <a:pathLst>
                <a:path w="3057" h="3844" extrusionOk="0">
                  <a:moveTo>
                    <a:pt x="1459" y="1"/>
                  </a:moveTo>
                  <a:cubicBezTo>
                    <a:pt x="764" y="1"/>
                    <a:pt x="1" y="1550"/>
                    <a:pt x="682" y="2538"/>
                  </a:cubicBezTo>
                  <a:cubicBezTo>
                    <a:pt x="1269" y="3375"/>
                    <a:pt x="2244" y="3844"/>
                    <a:pt x="2718" y="3844"/>
                  </a:cubicBezTo>
                  <a:cubicBezTo>
                    <a:pt x="2944" y="3844"/>
                    <a:pt x="3056" y="3737"/>
                    <a:pt x="2958" y="3513"/>
                  </a:cubicBezTo>
                  <a:cubicBezTo>
                    <a:pt x="2676" y="2798"/>
                    <a:pt x="1983" y="391"/>
                    <a:pt x="1983" y="391"/>
                  </a:cubicBezTo>
                  <a:cubicBezTo>
                    <a:pt x="1834" y="117"/>
                    <a:pt x="1649" y="1"/>
                    <a:pt x="1459" y="1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1"/>
            <p:cNvSpPr/>
            <p:nvPr/>
          </p:nvSpPr>
          <p:spPr>
            <a:xfrm>
              <a:off x="1410515" y="3846013"/>
              <a:ext cx="191850" cy="343037"/>
            </a:xfrm>
            <a:custGeom>
              <a:avLst/>
              <a:gdLst/>
              <a:ahLst/>
              <a:cxnLst/>
              <a:rect l="l" t="t" r="r" b="b"/>
              <a:pathLst>
                <a:path w="2293" h="4100" extrusionOk="0">
                  <a:moveTo>
                    <a:pt x="1728" y="1"/>
                  </a:moveTo>
                  <a:cubicBezTo>
                    <a:pt x="1051" y="1"/>
                    <a:pt x="0" y="858"/>
                    <a:pt x="88" y="1883"/>
                  </a:cubicBezTo>
                  <a:cubicBezTo>
                    <a:pt x="191" y="3087"/>
                    <a:pt x="990" y="4099"/>
                    <a:pt x="1370" y="4099"/>
                  </a:cubicBezTo>
                  <a:cubicBezTo>
                    <a:pt x="1469" y="4099"/>
                    <a:pt x="1540" y="4031"/>
                    <a:pt x="1563" y="3878"/>
                  </a:cubicBezTo>
                  <a:cubicBezTo>
                    <a:pt x="1693" y="3119"/>
                    <a:pt x="2278" y="669"/>
                    <a:pt x="2278" y="669"/>
                  </a:cubicBezTo>
                  <a:cubicBezTo>
                    <a:pt x="2292" y="198"/>
                    <a:pt x="2053" y="1"/>
                    <a:pt x="1728" y="1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1"/>
            <p:cNvSpPr/>
            <p:nvPr/>
          </p:nvSpPr>
          <p:spPr>
            <a:xfrm>
              <a:off x="2378181" y="3694412"/>
              <a:ext cx="253596" cy="322371"/>
            </a:xfrm>
            <a:custGeom>
              <a:avLst/>
              <a:gdLst/>
              <a:ahLst/>
              <a:cxnLst/>
              <a:rect l="l" t="t" r="r" b="b"/>
              <a:pathLst>
                <a:path w="3031" h="3853" extrusionOk="0">
                  <a:moveTo>
                    <a:pt x="1440" y="1"/>
                  </a:moveTo>
                  <a:cubicBezTo>
                    <a:pt x="750" y="1"/>
                    <a:pt x="0" y="1560"/>
                    <a:pt x="663" y="2546"/>
                  </a:cubicBezTo>
                  <a:cubicBezTo>
                    <a:pt x="1251" y="3383"/>
                    <a:pt x="2216" y="3852"/>
                    <a:pt x="2690" y="3852"/>
                  </a:cubicBezTo>
                  <a:cubicBezTo>
                    <a:pt x="2916" y="3852"/>
                    <a:pt x="3031" y="3746"/>
                    <a:pt x="2940" y="3522"/>
                  </a:cubicBezTo>
                  <a:cubicBezTo>
                    <a:pt x="2658" y="2806"/>
                    <a:pt x="1964" y="400"/>
                    <a:pt x="1964" y="400"/>
                  </a:cubicBezTo>
                  <a:cubicBezTo>
                    <a:pt x="1815" y="119"/>
                    <a:pt x="1629" y="1"/>
                    <a:pt x="1440" y="1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1"/>
            <p:cNvSpPr/>
            <p:nvPr/>
          </p:nvSpPr>
          <p:spPr>
            <a:xfrm>
              <a:off x="1292715" y="3488428"/>
              <a:ext cx="1280698" cy="543588"/>
            </a:xfrm>
            <a:custGeom>
              <a:avLst/>
              <a:gdLst/>
              <a:ahLst/>
              <a:cxnLst/>
              <a:rect l="l" t="t" r="r" b="b"/>
              <a:pathLst>
                <a:path w="15307" h="6497" extrusionOk="0">
                  <a:moveTo>
                    <a:pt x="12835" y="0"/>
                  </a:moveTo>
                  <a:cubicBezTo>
                    <a:pt x="12836" y="1"/>
                    <a:pt x="14244" y="1800"/>
                    <a:pt x="10841" y="3100"/>
                  </a:cubicBezTo>
                  <a:cubicBezTo>
                    <a:pt x="9196" y="3740"/>
                    <a:pt x="7503" y="3959"/>
                    <a:pt x="5959" y="3959"/>
                  </a:cubicBezTo>
                  <a:cubicBezTo>
                    <a:pt x="2637" y="3959"/>
                    <a:pt x="1" y="2949"/>
                    <a:pt x="0" y="2949"/>
                  </a:cubicBezTo>
                  <a:lnTo>
                    <a:pt x="0" y="2949"/>
                  </a:lnTo>
                  <a:cubicBezTo>
                    <a:pt x="0" y="2949"/>
                    <a:pt x="542" y="5290"/>
                    <a:pt x="3339" y="6136"/>
                  </a:cubicBezTo>
                  <a:cubicBezTo>
                    <a:pt x="4172" y="6389"/>
                    <a:pt x="5016" y="6497"/>
                    <a:pt x="5851" y="6497"/>
                  </a:cubicBezTo>
                  <a:cubicBezTo>
                    <a:pt x="10737" y="6497"/>
                    <a:pt x="15307" y="2797"/>
                    <a:pt x="15307" y="2797"/>
                  </a:cubicBezTo>
                  <a:lnTo>
                    <a:pt x="12835" y="0"/>
                  </a:ln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1"/>
            <p:cNvSpPr/>
            <p:nvPr/>
          </p:nvSpPr>
          <p:spPr>
            <a:xfrm>
              <a:off x="1387005" y="3067592"/>
              <a:ext cx="983260" cy="630853"/>
            </a:xfrm>
            <a:custGeom>
              <a:avLst/>
              <a:gdLst/>
              <a:ahLst/>
              <a:cxnLst/>
              <a:rect l="l" t="t" r="r" b="b"/>
              <a:pathLst>
                <a:path w="11752" h="7540" extrusionOk="0">
                  <a:moveTo>
                    <a:pt x="10219" y="0"/>
                  </a:moveTo>
                  <a:cubicBezTo>
                    <a:pt x="10154" y="0"/>
                    <a:pt x="10097" y="29"/>
                    <a:pt x="10039" y="87"/>
                  </a:cubicBezTo>
                  <a:cubicBezTo>
                    <a:pt x="9844" y="304"/>
                    <a:pt x="10039" y="1019"/>
                    <a:pt x="10147" y="1388"/>
                  </a:cubicBezTo>
                  <a:cubicBezTo>
                    <a:pt x="9865" y="1063"/>
                    <a:pt x="9150" y="369"/>
                    <a:pt x="8630" y="325"/>
                  </a:cubicBezTo>
                  <a:cubicBezTo>
                    <a:pt x="8607" y="322"/>
                    <a:pt x="8586" y="320"/>
                    <a:pt x="8565" y="320"/>
                  </a:cubicBezTo>
                  <a:cubicBezTo>
                    <a:pt x="8463" y="320"/>
                    <a:pt x="8376" y="362"/>
                    <a:pt x="8304" y="434"/>
                  </a:cubicBezTo>
                  <a:cubicBezTo>
                    <a:pt x="8066" y="716"/>
                    <a:pt x="8109" y="1431"/>
                    <a:pt x="8153" y="1691"/>
                  </a:cubicBezTo>
                  <a:cubicBezTo>
                    <a:pt x="7871" y="1474"/>
                    <a:pt x="7025" y="824"/>
                    <a:pt x="6570" y="759"/>
                  </a:cubicBezTo>
                  <a:cubicBezTo>
                    <a:pt x="6483" y="759"/>
                    <a:pt x="6375" y="781"/>
                    <a:pt x="6331" y="846"/>
                  </a:cubicBezTo>
                  <a:cubicBezTo>
                    <a:pt x="6158" y="1063"/>
                    <a:pt x="6266" y="1605"/>
                    <a:pt x="6331" y="1865"/>
                  </a:cubicBezTo>
                  <a:cubicBezTo>
                    <a:pt x="6041" y="1595"/>
                    <a:pt x="5272" y="907"/>
                    <a:pt x="4713" y="907"/>
                  </a:cubicBezTo>
                  <a:cubicBezTo>
                    <a:pt x="4688" y="907"/>
                    <a:pt x="4664" y="908"/>
                    <a:pt x="4640" y="911"/>
                  </a:cubicBezTo>
                  <a:cubicBezTo>
                    <a:pt x="4554" y="911"/>
                    <a:pt x="4467" y="976"/>
                    <a:pt x="4424" y="1063"/>
                  </a:cubicBezTo>
                  <a:cubicBezTo>
                    <a:pt x="4207" y="1409"/>
                    <a:pt x="4554" y="2342"/>
                    <a:pt x="4705" y="2732"/>
                  </a:cubicBezTo>
                  <a:cubicBezTo>
                    <a:pt x="4444" y="2489"/>
                    <a:pt x="3828" y="2021"/>
                    <a:pt x="3344" y="2021"/>
                  </a:cubicBezTo>
                  <a:cubicBezTo>
                    <a:pt x="3266" y="2021"/>
                    <a:pt x="3192" y="2033"/>
                    <a:pt x="3123" y="2060"/>
                  </a:cubicBezTo>
                  <a:cubicBezTo>
                    <a:pt x="3014" y="2103"/>
                    <a:pt x="2928" y="2190"/>
                    <a:pt x="2906" y="2298"/>
                  </a:cubicBezTo>
                  <a:cubicBezTo>
                    <a:pt x="2776" y="2667"/>
                    <a:pt x="3166" y="3339"/>
                    <a:pt x="3361" y="3664"/>
                  </a:cubicBezTo>
                  <a:cubicBezTo>
                    <a:pt x="3124" y="3511"/>
                    <a:pt x="2686" y="3279"/>
                    <a:pt x="2248" y="3279"/>
                  </a:cubicBezTo>
                  <a:cubicBezTo>
                    <a:pt x="2126" y="3279"/>
                    <a:pt x="2005" y="3297"/>
                    <a:pt x="1887" y="3339"/>
                  </a:cubicBezTo>
                  <a:cubicBezTo>
                    <a:pt x="1779" y="3361"/>
                    <a:pt x="1692" y="3447"/>
                    <a:pt x="1670" y="3556"/>
                  </a:cubicBezTo>
                  <a:cubicBezTo>
                    <a:pt x="1605" y="3903"/>
                    <a:pt x="2147" y="4553"/>
                    <a:pt x="2451" y="4900"/>
                  </a:cubicBezTo>
                  <a:cubicBezTo>
                    <a:pt x="2017" y="4640"/>
                    <a:pt x="1518" y="4488"/>
                    <a:pt x="998" y="4488"/>
                  </a:cubicBezTo>
                  <a:cubicBezTo>
                    <a:pt x="890" y="4488"/>
                    <a:pt x="781" y="4553"/>
                    <a:pt x="738" y="4662"/>
                  </a:cubicBezTo>
                  <a:cubicBezTo>
                    <a:pt x="564" y="4987"/>
                    <a:pt x="1041" y="5767"/>
                    <a:pt x="1280" y="6114"/>
                  </a:cubicBezTo>
                  <a:cubicBezTo>
                    <a:pt x="1097" y="6007"/>
                    <a:pt x="818" y="5890"/>
                    <a:pt x="540" y="5890"/>
                  </a:cubicBezTo>
                  <a:cubicBezTo>
                    <a:pt x="422" y="5890"/>
                    <a:pt x="305" y="5911"/>
                    <a:pt x="196" y="5962"/>
                  </a:cubicBezTo>
                  <a:cubicBezTo>
                    <a:pt x="131" y="6006"/>
                    <a:pt x="87" y="6071"/>
                    <a:pt x="66" y="6136"/>
                  </a:cubicBezTo>
                  <a:cubicBezTo>
                    <a:pt x="1" y="6548"/>
                    <a:pt x="825" y="7458"/>
                    <a:pt x="846" y="7502"/>
                  </a:cubicBezTo>
                  <a:cubicBezTo>
                    <a:pt x="846" y="7502"/>
                    <a:pt x="868" y="7502"/>
                    <a:pt x="890" y="7523"/>
                  </a:cubicBezTo>
                  <a:cubicBezTo>
                    <a:pt x="890" y="7534"/>
                    <a:pt x="900" y="7540"/>
                    <a:pt x="914" y="7540"/>
                  </a:cubicBezTo>
                  <a:cubicBezTo>
                    <a:pt x="928" y="7540"/>
                    <a:pt x="944" y="7534"/>
                    <a:pt x="955" y="7523"/>
                  </a:cubicBezTo>
                  <a:cubicBezTo>
                    <a:pt x="976" y="7502"/>
                    <a:pt x="976" y="7480"/>
                    <a:pt x="955" y="7458"/>
                  </a:cubicBezTo>
                  <a:cubicBezTo>
                    <a:pt x="716" y="7220"/>
                    <a:pt x="131" y="6483"/>
                    <a:pt x="196" y="6179"/>
                  </a:cubicBezTo>
                  <a:cubicBezTo>
                    <a:pt x="196" y="6114"/>
                    <a:pt x="239" y="6071"/>
                    <a:pt x="283" y="6049"/>
                  </a:cubicBezTo>
                  <a:cubicBezTo>
                    <a:pt x="366" y="6007"/>
                    <a:pt x="460" y="5991"/>
                    <a:pt x="557" y="5991"/>
                  </a:cubicBezTo>
                  <a:cubicBezTo>
                    <a:pt x="965" y="5991"/>
                    <a:pt x="1432" y="6288"/>
                    <a:pt x="1432" y="6288"/>
                  </a:cubicBezTo>
                  <a:cubicBezTo>
                    <a:pt x="1432" y="6298"/>
                    <a:pt x="1442" y="6304"/>
                    <a:pt x="1453" y="6304"/>
                  </a:cubicBezTo>
                  <a:cubicBezTo>
                    <a:pt x="1464" y="6304"/>
                    <a:pt x="1475" y="6298"/>
                    <a:pt x="1475" y="6288"/>
                  </a:cubicBezTo>
                  <a:cubicBezTo>
                    <a:pt x="1497" y="6288"/>
                    <a:pt x="1497" y="6244"/>
                    <a:pt x="1475" y="6244"/>
                  </a:cubicBezTo>
                  <a:cubicBezTo>
                    <a:pt x="1258" y="5919"/>
                    <a:pt x="695" y="5030"/>
                    <a:pt x="846" y="4705"/>
                  </a:cubicBezTo>
                  <a:cubicBezTo>
                    <a:pt x="868" y="4640"/>
                    <a:pt x="955" y="4596"/>
                    <a:pt x="1041" y="4596"/>
                  </a:cubicBezTo>
                  <a:cubicBezTo>
                    <a:pt x="1078" y="4593"/>
                    <a:pt x="1114" y="4592"/>
                    <a:pt x="1151" y="4592"/>
                  </a:cubicBezTo>
                  <a:cubicBezTo>
                    <a:pt x="1868" y="4592"/>
                    <a:pt x="2711" y="5160"/>
                    <a:pt x="2711" y="5160"/>
                  </a:cubicBezTo>
                  <a:cubicBezTo>
                    <a:pt x="2722" y="5171"/>
                    <a:pt x="2732" y="5176"/>
                    <a:pt x="2743" y="5176"/>
                  </a:cubicBezTo>
                  <a:cubicBezTo>
                    <a:pt x="2754" y="5176"/>
                    <a:pt x="2765" y="5171"/>
                    <a:pt x="2776" y="5160"/>
                  </a:cubicBezTo>
                  <a:cubicBezTo>
                    <a:pt x="2776" y="5138"/>
                    <a:pt x="2776" y="5117"/>
                    <a:pt x="2776" y="5095"/>
                  </a:cubicBezTo>
                  <a:cubicBezTo>
                    <a:pt x="2472" y="4813"/>
                    <a:pt x="1714" y="3968"/>
                    <a:pt x="1779" y="3599"/>
                  </a:cubicBezTo>
                  <a:cubicBezTo>
                    <a:pt x="1800" y="3512"/>
                    <a:pt x="1865" y="3469"/>
                    <a:pt x="1930" y="3447"/>
                  </a:cubicBezTo>
                  <a:cubicBezTo>
                    <a:pt x="2034" y="3410"/>
                    <a:pt x="2144" y="3395"/>
                    <a:pt x="2256" y="3395"/>
                  </a:cubicBezTo>
                  <a:cubicBezTo>
                    <a:pt x="2863" y="3395"/>
                    <a:pt x="3513" y="3859"/>
                    <a:pt x="3513" y="3859"/>
                  </a:cubicBezTo>
                  <a:cubicBezTo>
                    <a:pt x="3524" y="3870"/>
                    <a:pt x="3535" y="3876"/>
                    <a:pt x="3546" y="3876"/>
                  </a:cubicBezTo>
                  <a:cubicBezTo>
                    <a:pt x="3556" y="3876"/>
                    <a:pt x="3567" y="3870"/>
                    <a:pt x="3578" y="3859"/>
                  </a:cubicBezTo>
                  <a:cubicBezTo>
                    <a:pt x="3578" y="3859"/>
                    <a:pt x="3578" y="3838"/>
                    <a:pt x="3578" y="3816"/>
                  </a:cubicBezTo>
                  <a:cubicBezTo>
                    <a:pt x="3556" y="3794"/>
                    <a:pt x="2863" y="2797"/>
                    <a:pt x="2993" y="2342"/>
                  </a:cubicBezTo>
                  <a:cubicBezTo>
                    <a:pt x="3014" y="2255"/>
                    <a:pt x="3079" y="2190"/>
                    <a:pt x="3166" y="2168"/>
                  </a:cubicBezTo>
                  <a:cubicBezTo>
                    <a:pt x="3230" y="2143"/>
                    <a:pt x="3298" y="2132"/>
                    <a:pt x="3369" y="2132"/>
                  </a:cubicBezTo>
                  <a:cubicBezTo>
                    <a:pt x="3980" y="2132"/>
                    <a:pt x="4814" y="2949"/>
                    <a:pt x="4814" y="2949"/>
                  </a:cubicBezTo>
                  <a:cubicBezTo>
                    <a:pt x="4825" y="2960"/>
                    <a:pt x="4836" y="2965"/>
                    <a:pt x="4846" y="2965"/>
                  </a:cubicBezTo>
                  <a:cubicBezTo>
                    <a:pt x="4857" y="2965"/>
                    <a:pt x="4868" y="2960"/>
                    <a:pt x="4879" y="2949"/>
                  </a:cubicBezTo>
                  <a:cubicBezTo>
                    <a:pt x="4879" y="2927"/>
                    <a:pt x="4879" y="2905"/>
                    <a:pt x="4879" y="2905"/>
                  </a:cubicBezTo>
                  <a:cubicBezTo>
                    <a:pt x="4879" y="2884"/>
                    <a:pt x="4272" y="1540"/>
                    <a:pt x="4510" y="1106"/>
                  </a:cubicBezTo>
                  <a:cubicBezTo>
                    <a:pt x="4532" y="1063"/>
                    <a:pt x="4597" y="1019"/>
                    <a:pt x="4662" y="997"/>
                  </a:cubicBezTo>
                  <a:cubicBezTo>
                    <a:pt x="4680" y="996"/>
                    <a:pt x="4699" y="995"/>
                    <a:pt x="4718" y="995"/>
                  </a:cubicBezTo>
                  <a:cubicBezTo>
                    <a:pt x="5372" y="995"/>
                    <a:pt x="6397" y="2060"/>
                    <a:pt x="6397" y="2060"/>
                  </a:cubicBezTo>
                  <a:cubicBezTo>
                    <a:pt x="6397" y="2071"/>
                    <a:pt x="6402" y="2076"/>
                    <a:pt x="6410" y="2076"/>
                  </a:cubicBezTo>
                  <a:cubicBezTo>
                    <a:pt x="6418" y="2076"/>
                    <a:pt x="6429" y="2071"/>
                    <a:pt x="6440" y="2060"/>
                  </a:cubicBezTo>
                  <a:cubicBezTo>
                    <a:pt x="6462" y="2038"/>
                    <a:pt x="6462" y="2016"/>
                    <a:pt x="6462" y="1995"/>
                  </a:cubicBezTo>
                  <a:cubicBezTo>
                    <a:pt x="6397" y="1778"/>
                    <a:pt x="6223" y="1106"/>
                    <a:pt x="6397" y="911"/>
                  </a:cubicBezTo>
                  <a:cubicBezTo>
                    <a:pt x="6440" y="889"/>
                    <a:pt x="6483" y="867"/>
                    <a:pt x="6548" y="867"/>
                  </a:cubicBezTo>
                  <a:cubicBezTo>
                    <a:pt x="7047" y="954"/>
                    <a:pt x="8174" y="1843"/>
                    <a:pt x="8174" y="1843"/>
                  </a:cubicBezTo>
                  <a:cubicBezTo>
                    <a:pt x="8185" y="1854"/>
                    <a:pt x="8196" y="1859"/>
                    <a:pt x="8204" y="1859"/>
                  </a:cubicBezTo>
                  <a:cubicBezTo>
                    <a:pt x="8212" y="1859"/>
                    <a:pt x="8218" y="1854"/>
                    <a:pt x="8218" y="1843"/>
                  </a:cubicBezTo>
                  <a:cubicBezTo>
                    <a:pt x="8239" y="1843"/>
                    <a:pt x="8239" y="1821"/>
                    <a:pt x="8239" y="1800"/>
                  </a:cubicBezTo>
                  <a:cubicBezTo>
                    <a:pt x="8239" y="1800"/>
                    <a:pt x="8088" y="824"/>
                    <a:pt x="8369" y="521"/>
                  </a:cubicBezTo>
                  <a:cubicBezTo>
                    <a:pt x="8423" y="467"/>
                    <a:pt x="8491" y="428"/>
                    <a:pt x="8562" y="428"/>
                  </a:cubicBezTo>
                  <a:cubicBezTo>
                    <a:pt x="8577" y="428"/>
                    <a:pt x="8593" y="430"/>
                    <a:pt x="8608" y="434"/>
                  </a:cubicBezTo>
                  <a:cubicBezTo>
                    <a:pt x="9258" y="477"/>
                    <a:pt x="10234" y="1605"/>
                    <a:pt x="10234" y="1605"/>
                  </a:cubicBezTo>
                  <a:cubicBezTo>
                    <a:pt x="10245" y="1615"/>
                    <a:pt x="10256" y="1621"/>
                    <a:pt x="10266" y="1621"/>
                  </a:cubicBezTo>
                  <a:cubicBezTo>
                    <a:pt x="10277" y="1621"/>
                    <a:pt x="10288" y="1615"/>
                    <a:pt x="10299" y="1605"/>
                  </a:cubicBezTo>
                  <a:cubicBezTo>
                    <a:pt x="10321" y="1605"/>
                    <a:pt x="10321" y="1583"/>
                    <a:pt x="10321" y="1561"/>
                  </a:cubicBezTo>
                  <a:cubicBezTo>
                    <a:pt x="10191" y="1236"/>
                    <a:pt x="9930" y="369"/>
                    <a:pt x="10104" y="152"/>
                  </a:cubicBezTo>
                  <a:cubicBezTo>
                    <a:pt x="10145" y="111"/>
                    <a:pt x="10186" y="96"/>
                    <a:pt x="10228" y="96"/>
                  </a:cubicBezTo>
                  <a:cubicBezTo>
                    <a:pt x="10251" y="96"/>
                    <a:pt x="10275" y="101"/>
                    <a:pt x="10299" y="109"/>
                  </a:cubicBezTo>
                  <a:cubicBezTo>
                    <a:pt x="10949" y="282"/>
                    <a:pt x="11687" y="1214"/>
                    <a:pt x="11687" y="1214"/>
                  </a:cubicBezTo>
                  <a:cubicBezTo>
                    <a:pt x="11697" y="1225"/>
                    <a:pt x="11708" y="1231"/>
                    <a:pt x="11719" y="1231"/>
                  </a:cubicBezTo>
                  <a:cubicBezTo>
                    <a:pt x="11730" y="1231"/>
                    <a:pt x="11741" y="1225"/>
                    <a:pt x="11752" y="1214"/>
                  </a:cubicBezTo>
                  <a:cubicBezTo>
                    <a:pt x="11752" y="1193"/>
                    <a:pt x="11752" y="1171"/>
                    <a:pt x="11752" y="1149"/>
                  </a:cubicBezTo>
                  <a:cubicBezTo>
                    <a:pt x="11708" y="1106"/>
                    <a:pt x="10993" y="195"/>
                    <a:pt x="10321" y="22"/>
                  </a:cubicBezTo>
                  <a:cubicBezTo>
                    <a:pt x="10285" y="7"/>
                    <a:pt x="10251" y="0"/>
                    <a:pt x="10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1"/>
            <p:cNvSpPr/>
            <p:nvPr/>
          </p:nvSpPr>
          <p:spPr>
            <a:xfrm>
              <a:off x="2553794" y="3977870"/>
              <a:ext cx="45013" cy="38487"/>
            </a:xfrm>
            <a:custGeom>
              <a:avLst/>
              <a:gdLst/>
              <a:ahLst/>
              <a:cxnLst/>
              <a:rect l="l" t="t" r="r" b="b"/>
              <a:pathLst>
                <a:path w="538" h="460" extrusionOk="0">
                  <a:moveTo>
                    <a:pt x="47" y="0"/>
                  </a:moveTo>
                  <a:cubicBezTo>
                    <a:pt x="13" y="0"/>
                    <a:pt x="0" y="71"/>
                    <a:pt x="39" y="91"/>
                  </a:cubicBezTo>
                  <a:cubicBezTo>
                    <a:pt x="39" y="91"/>
                    <a:pt x="407" y="199"/>
                    <a:pt x="451" y="416"/>
                  </a:cubicBezTo>
                  <a:cubicBezTo>
                    <a:pt x="451" y="437"/>
                    <a:pt x="472" y="437"/>
                    <a:pt x="494" y="459"/>
                  </a:cubicBezTo>
                  <a:lnTo>
                    <a:pt x="494" y="437"/>
                  </a:lnTo>
                  <a:cubicBezTo>
                    <a:pt x="516" y="437"/>
                    <a:pt x="537" y="416"/>
                    <a:pt x="537" y="394"/>
                  </a:cubicBezTo>
                  <a:cubicBezTo>
                    <a:pt x="472" y="134"/>
                    <a:pt x="82" y="4"/>
                    <a:pt x="60" y="4"/>
                  </a:cubicBezTo>
                  <a:cubicBezTo>
                    <a:pt x="56" y="1"/>
                    <a:pt x="51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1"/>
            <p:cNvSpPr/>
            <p:nvPr/>
          </p:nvSpPr>
          <p:spPr>
            <a:xfrm>
              <a:off x="2573288" y="3965487"/>
              <a:ext cx="43674" cy="38152"/>
            </a:xfrm>
            <a:custGeom>
              <a:avLst/>
              <a:gdLst/>
              <a:ahLst/>
              <a:cxnLst/>
              <a:rect l="l" t="t" r="r" b="b"/>
              <a:pathLst>
                <a:path w="522" h="456" extrusionOk="0">
                  <a:moveTo>
                    <a:pt x="44" y="0"/>
                  </a:moveTo>
                  <a:cubicBezTo>
                    <a:pt x="23" y="0"/>
                    <a:pt x="1" y="0"/>
                    <a:pt x="1" y="22"/>
                  </a:cubicBezTo>
                  <a:cubicBezTo>
                    <a:pt x="1" y="43"/>
                    <a:pt x="1" y="65"/>
                    <a:pt x="23" y="87"/>
                  </a:cubicBezTo>
                  <a:cubicBezTo>
                    <a:pt x="23" y="87"/>
                    <a:pt x="391" y="195"/>
                    <a:pt x="434" y="412"/>
                  </a:cubicBezTo>
                  <a:cubicBezTo>
                    <a:pt x="434" y="434"/>
                    <a:pt x="456" y="434"/>
                    <a:pt x="478" y="455"/>
                  </a:cubicBezTo>
                  <a:lnTo>
                    <a:pt x="499" y="455"/>
                  </a:lnTo>
                  <a:cubicBezTo>
                    <a:pt x="521" y="434"/>
                    <a:pt x="521" y="412"/>
                    <a:pt x="521" y="390"/>
                  </a:cubicBezTo>
                  <a:cubicBezTo>
                    <a:pt x="456" y="130"/>
                    <a:pt x="6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1"/>
            <p:cNvSpPr/>
            <p:nvPr/>
          </p:nvSpPr>
          <p:spPr>
            <a:xfrm>
              <a:off x="2584164" y="3950929"/>
              <a:ext cx="43674" cy="39993"/>
            </a:xfrm>
            <a:custGeom>
              <a:avLst/>
              <a:gdLst/>
              <a:ahLst/>
              <a:cxnLst/>
              <a:rect l="l" t="t" r="r" b="b"/>
              <a:pathLst>
                <a:path w="522" h="478" extrusionOk="0">
                  <a:moveTo>
                    <a:pt x="66" y="1"/>
                  </a:moveTo>
                  <a:cubicBezTo>
                    <a:pt x="44" y="1"/>
                    <a:pt x="23" y="1"/>
                    <a:pt x="23" y="22"/>
                  </a:cubicBezTo>
                  <a:cubicBezTo>
                    <a:pt x="1" y="44"/>
                    <a:pt x="23" y="66"/>
                    <a:pt x="44" y="87"/>
                  </a:cubicBezTo>
                  <a:cubicBezTo>
                    <a:pt x="44" y="87"/>
                    <a:pt x="391" y="217"/>
                    <a:pt x="435" y="434"/>
                  </a:cubicBezTo>
                  <a:cubicBezTo>
                    <a:pt x="435" y="456"/>
                    <a:pt x="456" y="478"/>
                    <a:pt x="478" y="478"/>
                  </a:cubicBezTo>
                  <a:cubicBezTo>
                    <a:pt x="500" y="478"/>
                    <a:pt x="521" y="456"/>
                    <a:pt x="521" y="434"/>
                  </a:cubicBezTo>
                  <a:cubicBezTo>
                    <a:pt x="478" y="152"/>
                    <a:pt x="88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1"/>
            <p:cNvSpPr/>
            <p:nvPr/>
          </p:nvSpPr>
          <p:spPr>
            <a:xfrm>
              <a:off x="2284895" y="4099686"/>
              <a:ext cx="43591" cy="38152"/>
            </a:xfrm>
            <a:custGeom>
              <a:avLst/>
              <a:gdLst/>
              <a:ahLst/>
              <a:cxnLst/>
              <a:rect l="l" t="t" r="r" b="b"/>
              <a:pathLst>
                <a:path w="521" h="456" extrusionOk="0">
                  <a:moveTo>
                    <a:pt x="44" y="0"/>
                  </a:moveTo>
                  <a:cubicBezTo>
                    <a:pt x="22" y="0"/>
                    <a:pt x="1" y="0"/>
                    <a:pt x="1" y="44"/>
                  </a:cubicBezTo>
                  <a:cubicBezTo>
                    <a:pt x="1" y="65"/>
                    <a:pt x="1" y="87"/>
                    <a:pt x="22" y="87"/>
                  </a:cubicBezTo>
                  <a:cubicBezTo>
                    <a:pt x="44" y="87"/>
                    <a:pt x="391" y="196"/>
                    <a:pt x="434" y="412"/>
                  </a:cubicBezTo>
                  <a:cubicBezTo>
                    <a:pt x="434" y="434"/>
                    <a:pt x="456" y="456"/>
                    <a:pt x="478" y="456"/>
                  </a:cubicBezTo>
                  <a:lnTo>
                    <a:pt x="499" y="456"/>
                  </a:lnTo>
                  <a:cubicBezTo>
                    <a:pt x="521" y="456"/>
                    <a:pt x="521" y="434"/>
                    <a:pt x="521" y="412"/>
                  </a:cubicBezTo>
                  <a:cubicBezTo>
                    <a:pt x="478" y="130"/>
                    <a:pt x="6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1"/>
            <p:cNvSpPr/>
            <p:nvPr/>
          </p:nvSpPr>
          <p:spPr>
            <a:xfrm>
              <a:off x="2303051" y="4086969"/>
              <a:ext cx="45431" cy="38152"/>
            </a:xfrm>
            <a:custGeom>
              <a:avLst/>
              <a:gdLst/>
              <a:ahLst/>
              <a:cxnLst/>
              <a:rect l="l" t="t" r="r" b="b"/>
              <a:pathLst>
                <a:path w="543" h="456" extrusionOk="0">
                  <a:moveTo>
                    <a:pt x="65" y="1"/>
                  </a:moveTo>
                  <a:cubicBezTo>
                    <a:pt x="44" y="1"/>
                    <a:pt x="0" y="22"/>
                    <a:pt x="0" y="44"/>
                  </a:cubicBezTo>
                  <a:cubicBezTo>
                    <a:pt x="0" y="66"/>
                    <a:pt x="0" y="87"/>
                    <a:pt x="44" y="87"/>
                  </a:cubicBezTo>
                  <a:cubicBezTo>
                    <a:pt x="44" y="87"/>
                    <a:pt x="391" y="196"/>
                    <a:pt x="434" y="413"/>
                  </a:cubicBezTo>
                  <a:cubicBezTo>
                    <a:pt x="456" y="434"/>
                    <a:pt x="456" y="456"/>
                    <a:pt x="477" y="456"/>
                  </a:cubicBezTo>
                  <a:lnTo>
                    <a:pt x="499" y="456"/>
                  </a:lnTo>
                  <a:cubicBezTo>
                    <a:pt x="521" y="456"/>
                    <a:pt x="542" y="434"/>
                    <a:pt x="521" y="413"/>
                  </a:cubicBezTo>
                  <a:cubicBezTo>
                    <a:pt x="477" y="131"/>
                    <a:pt x="65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1"/>
            <p:cNvSpPr/>
            <p:nvPr/>
          </p:nvSpPr>
          <p:spPr>
            <a:xfrm>
              <a:off x="2314429" y="4073917"/>
              <a:ext cx="43089" cy="40328"/>
            </a:xfrm>
            <a:custGeom>
              <a:avLst/>
              <a:gdLst/>
              <a:ahLst/>
              <a:cxnLst/>
              <a:rect l="l" t="t" r="r" b="b"/>
              <a:pathLst>
                <a:path w="515" h="482" extrusionOk="0">
                  <a:moveTo>
                    <a:pt x="43" y="1"/>
                  </a:moveTo>
                  <a:cubicBezTo>
                    <a:pt x="11" y="1"/>
                    <a:pt x="1" y="51"/>
                    <a:pt x="38" y="70"/>
                  </a:cubicBezTo>
                  <a:cubicBezTo>
                    <a:pt x="38" y="70"/>
                    <a:pt x="385" y="222"/>
                    <a:pt x="428" y="438"/>
                  </a:cubicBezTo>
                  <a:cubicBezTo>
                    <a:pt x="428" y="460"/>
                    <a:pt x="450" y="482"/>
                    <a:pt x="471" y="482"/>
                  </a:cubicBezTo>
                  <a:cubicBezTo>
                    <a:pt x="493" y="460"/>
                    <a:pt x="515" y="438"/>
                    <a:pt x="515" y="417"/>
                  </a:cubicBezTo>
                  <a:cubicBezTo>
                    <a:pt x="471" y="157"/>
                    <a:pt x="81" y="5"/>
                    <a:pt x="60" y="5"/>
                  </a:cubicBezTo>
                  <a:cubicBezTo>
                    <a:pt x="54" y="2"/>
                    <a:pt x="48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1"/>
            <p:cNvSpPr/>
            <p:nvPr/>
          </p:nvSpPr>
          <p:spPr>
            <a:xfrm>
              <a:off x="1479538" y="4110981"/>
              <a:ext cx="30957" cy="54049"/>
            </a:xfrm>
            <a:custGeom>
              <a:avLst/>
              <a:gdLst/>
              <a:ahLst/>
              <a:cxnLst/>
              <a:rect l="l" t="t" r="r" b="b"/>
              <a:pathLst>
                <a:path w="370" h="646" extrusionOk="0">
                  <a:moveTo>
                    <a:pt x="55" y="1"/>
                  </a:moveTo>
                  <a:cubicBezTo>
                    <a:pt x="44" y="1"/>
                    <a:pt x="33" y="6"/>
                    <a:pt x="22" y="17"/>
                  </a:cubicBezTo>
                  <a:cubicBezTo>
                    <a:pt x="0" y="39"/>
                    <a:pt x="0" y="61"/>
                    <a:pt x="22" y="82"/>
                  </a:cubicBezTo>
                  <a:cubicBezTo>
                    <a:pt x="22" y="82"/>
                    <a:pt x="282" y="364"/>
                    <a:pt x="196" y="581"/>
                  </a:cubicBezTo>
                  <a:cubicBezTo>
                    <a:pt x="196" y="603"/>
                    <a:pt x="196" y="624"/>
                    <a:pt x="217" y="646"/>
                  </a:cubicBezTo>
                  <a:cubicBezTo>
                    <a:pt x="239" y="646"/>
                    <a:pt x="261" y="624"/>
                    <a:pt x="282" y="603"/>
                  </a:cubicBezTo>
                  <a:cubicBezTo>
                    <a:pt x="369" y="342"/>
                    <a:pt x="87" y="17"/>
                    <a:pt x="87" y="17"/>
                  </a:cubicBezTo>
                  <a:cubicBezTo>
                    <a:pt x="76" y="6"/>
                    <a:pt x="65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1"/>
            <p:cNvSpPr/>
            <p:nvPr/>
          </p:nvSpPr>
          <p:spPr>
            <a:xfrm>
              <a:off x="1501291" y="4110981"/>
              <a:ext cx="29116" cy="52292"/>
            </a:xfrm>
            <a:custGeom>
              <a:avLst/>
              <a:gdLst/>
              <a:ahLst/>
              <a:cxnLst/>
              <a:rect l="l" t="t" r="r" b="b"/>
              <a:pathLst>
                <a:path w="348" h="625" extrusionOk="0">
                  <a:moveTo>
                    <a:pt x="44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39"/>
                    <a:pt x="1" y="61"/>
                    <a:pt x="22" y="82"/>
                  </a:cubicBezTo>
                  <a:cubicBezTo>
                    <a:pt x="22" y="82"/>
                    <a:pt x="261" y="364"/>
                    <a:pt x="174" y="581"/>
                  </a:cubicBezTo>
                  <a:cubicBezTo>
                    <a:pt x="174" y="603"/>
                    <a:pt x="174" y="624"/>
                    <a:pt x="217" y="624"/>
                  </a:cubicBezTo>
                  <a:lnTo>
                    <a:pt x="239" y="624"/>
                  </a:lnTo>
                  <a:cubicBezTo>
                    <a:pt x="239" y="624"/>
                    <a:pt x="261" y="603"/>
                    <a:pt x="261" y="603"/>
                  </a:cubicBezTo>
                  <a:cubicBezTo>
                    <a:pt x="348" y="342"/>
                    <a:pt x="66" y="17"/>
                    <a:pt x="66" y="17"/>
                  </a:cubicBezTo>
                  <a:cubicBezTo>
                    <a:pt x="66" y="6"/>
                    <a:pt x="5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1"/>
            <p:cNvSpPr/>
            <p:nvPr/>
          </p:nvSpPr>
          <p:spPr>
            <a:xfrm>
              <a:off x="1519447" y="4105543"/>
              <a:ext cx="27276" cy="54049"/>
            </a:xfrm>
            <a:custGeom>
              <a:avLst/>
              <a:gdLst/>
              <a:ahLst/>
              <a:cxnLst/>
              <a:rect l="l" t="t" r="r" b="b"/>
              <a:pathLst>
                <a:path w="326" h="646" extrusionOk="0">
                  <a:moveTo>
                    <a:pt x="44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0" y="17"/>
                    <a:pt x="0" y="60"/>
                    <a:pt x="22" y="60"/>
                  </a:cubicBezTo>
                  <a:cubicBezTo>
                    <a:pt x="22" y="82"/>
                    <a:pt x="239" y="386"/>
                    <a:pt x="152" y="581"/>
                  </a:cubicBezTo>
                  <a:cubicBezTo>
                    <a:pt x="131" y="603"/>
                    <a:pt x="152" y="624"/>
                    <a:pt x="174" y="646"/>
                  </a:cubicBezTo>
                  <a:lnTo>
                    <a:pt x="196" y="646"/>
                  </a:lnTo>
                  <a:cubicBezTo>
                    <a:pt x="196" y="624"/>
                    <a:pt x="217" y="624"/>
                    <a:pt x="217" y="603"/>
                  </a:cubicBezTo>
                  <a:cubicBezTo>
                    <a:pt x="326" y="364"/>
                    <a:pt x="65" y="17"/>
                    <a:pt x="65" y="17"/>
                  </a:cubicBezTo>
                  <a:cubicBezTo>
                    <a:pt x="65" y="6"/>
                    <a:pt x="5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1"/>
            <p:cNvSpPr/>
            <p:nvPr/>
          </p:nvSpPr>
          <p:spPr>
            <a:xfrm>
              <a:off x="1162114" y="3941140"/>
              <a:ext cx="34555" cy="46184"/>
            </a:xfrm>
            <a:custGeom>
              <a:avLst/>
              <a:gdLst/>
              <a:ahLst/>
              <a:cxnLst/>
              <a:rect l="l" t="t" r="r" b="b"/>
              <a:pathLst>
                <a:path w="413" h="552" extrusionOk="0">
                  <a:moveTo>
                    <a:pt x="350" y="0"/>
                  </a:moveTo>
                  <a:cubicBezTo>
                    <a:pt x="336" y="0"/>
                    <a:pt x="326" y="16"/>
                    <a:pt x="326" y="31"/>
                  </a:cubicBezTo>
                  <a:cubicBezTo>
                    <a:pt x="326" y="31"/>
                    <a:pt x="261" y="399"/>
                    <a:pt x="44" y="486"/>
                  </a:cubicBezTo>
                  <a:cubicBezTo>
                    <a:pt x="22" y="486"/>
                    <a:pt x="0" y="508"/>
                    <a:pt x="0" y="530"/>
                  </a:cubicBezTo>
                  <a:cubicBezTo>
                    <a:pt x="22" y="551"/>
                    <a:pt x="44" y="551"/>
                    <a:pt x="44" y="551"/>
                  </a:cubicBezTo>
                  <a:lnTo>
                    <a:pt x="65" y="551"/>
                  </a:lnTo>
                  <a:cubicBezTo>
                    <a:pt x="326" y="464"/>
                    <a:pt x="412" y="74"/>
                    <a:pt x="412" y="53"/>
                  </a:cubicBezTo>
                  <a:cubicBezTo>
                    <a:pt x="412" y="31"/>
                    <a:pt x="391" y="9"/>
                    <a:pt x="369" y="9"/>
                  </a:cubicBezTo>
                  <a:cubicBezTo>
                    <a:pt x="363" y="3"/>
                    <a:pt x="356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1"/>
            <p:cNvSpPr/>
            <p:nvPr/>
          </p:nvSpPr>
          <p:spPr>
            <a:xfrm>
              <a:off x="1176588" y="3958376"/>
              <a:ext cx="35559" cy="47105"/>
            </a:xfrm>
            <a:custGeom>
              <a:avLst/>
              <a:gdLst/>
              <a:ahLst/>
              <a:cxnLst/>
              <a:rect l="l" t="t" r="r" b="b"/>
              <a:pathLst>
                <a:path w="425" h="563" extrusionOk="0">
                  <a:moveTo>
                    <a:pt x="370" y="1"/>
                  </a:moveTo>
                  <a:cubicBezTo>
                    <a:pt x="348" y="1"/>
                    <a:pt x="326" y="12"/>
                    <a:pt x="326" y="42"/>
                  </a:cubicBezTo>
                  <a:cubicBezTo>
                    <a:pt x="326" y="42"/>
                    <a:pt x="239" y="410"/>
                    <a:pt x="44" y="475"/>
                  </a:cubicBezTo>
                  <a:cubicBezTo>
                    <a:pt x="22" y="475"/>
                    <a:pt x="1" y="497"/>
                    <a:pt x="1" y="519"/>
                  </a:cubicBezTo>
                  <a:cubicBezTo>
                    <a:pt x="22" y="540"/>
                    <a:pt x="22" y="562"/>
                    <a:pt x="44" y="562"/>
                  </a:cubicBezTo>
                  <a:lnTo>
                    <a:pt x="66" y="562"/>
                  </a:lnTo>
                  <a:cubicBezTo>
                    <a:pt x="326" y="475"/>
                    <a:pt x="413" y="63"/>
                    <a:pt x="413" y="42"/>
                  </a:cubicBezTo>
                  <a:cubicBezTo>
                    <a:pt x="425" y="18"/>
                    <a:pt x="397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1"/>
            <p:cNvSpPr/>
            <p:nvPr/>
          </p:nvSpPr>
          <p:spPr>
            <a:xfrm>
              <a:off x="1189305" y="3968917"/>
              <a:ext cx="37483" cy="45599"/>
            </a:xfrm>
            <a:custGeom>
              <a:avLst/>
              <a:gdLst/>
              <a:ahLst/>
              <a:cxnLst/>
              <a:rect l="l" t="t" r="r" b="b"/>
              <a:pathLst>
                <a:path w="448" h="545" extrusionOk="0">
                  <a:moveTo>
                    <a:pt x="391" y="0"/>
                  </a:moveTo>
                  <a:cubicBezTo>
                    <a:pt x="373" y="0"/>
                    <a:pt x="356" y="8"/>
                    <a:pt x="347" y="24"/>
                  </a:cubicBezTo>
                  <a:cubicBezTo>
                    <a:pt x="347" y="24"/>
                    <a:pt x="261" y="393"/>
                    <a:pt x="44" y="458"/>
                  </a:cubicBezTo>
                  <a:cubicBezTo>
                    <a:pt x="22" y="458"/>
                    <a:pt x="1" y="479"/>
                    <a:pt x="1" y="501"/>
                  </a:cubicBezTo>
                  <a:cubicBezTo>
                    <a:pt x="22" y="523"/>
                    <a:pt x="22" y="523"/>
                    <a:pt x="44" y="544"/>
                  </a:cubicBezTo>
                  <a:lnTo>
                    <a:pt x="66" y="544"/>
                  </a:lnTo>
                  <a:cubicBezTo>
                    <a:pt x="326" y="458"/>
                    <a:pt x="434" y="67"/>
                    <a:pt x="434" y="46"/>
                  </a:cubicBezTo>
                  <a:cubicBezTo>
                    <a:pt x="448" y="19"/>
                    <a:pt x="420" y="0"/>
                    <a:pt x="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1"/>
            <p:cNvSpPr/>
            <p:nvPr/>
          </p:nvSpPr>
          <p:spPr>
            <a:xfrm>
              <a:off x="2239549" y="3811292"/>
              <a:ext cx="188754" cy="121569"/>
            </a:xfrm>
            <a:custGeom>
              <a:avLst/>
              <a:gdLst/>
              <a:ahLst/>
              <a:cxnLst/>
              <a:rect l="l" t="t" r="r" b="b"/>
              <a:pathLst>
                <a:path w="2256" h="1453" extrusionOk="0">
                  <a:moveTo>
                    <a:pt x="2190" y="0"/>
                  </a:moveTo>
                  <a:cubicBezTo>
                    <a:pt x="1670" y="716"/>
                    <a:pt x="66" y="1366"/>
                    <a:pt x="44" y="1366"/>
                  </a:cubicBezTo>
                  <a:cubicBezTo>
                    <a:pt x="22" y="1366"/>
                    <a:pt x="1" y="1388"/>
                    <a:pt x="22" y="1431"/>
                  </a:cubicBezTo>
                  <a:cubicBezTo>
                    <a:pt x="22" y="1431"/>
                    <a:pt x="44" y="1453"/>
                    <a:pt x="66" y="1453"/>
                  </a:cubicBezTo>
                  <a:cubicBezTo>
                    <a:pt x="131" y="1431"/>
                    <a:pt x="1713" y="781"/>
                    <a:pt x="2255" y="65"/>
                  </a:cubicBezTo>
                  <a:cubicBezTo>
                    <a:pt x="2255" y="44"/>
                    <a:pt x="2255" y="22"/>
                    <a:pt x="2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1"/>
            <p:cNvSpPr/>
            <p:nvPr/>
          </p:nvSpPr>
          <p:spPr>
            <a:xfrm>
              <a:off x="1338061" y="3789539"/>
              <a:ext cx="150601" cy="168757"/>
            </a:xfrm>
            <a:custGeom>
              <a:avLst/>
              <a:gdLst/>
              <a:ahLst/>
              <a:cxnLst/>
              <a:rect l="l" t="t" r="r" b="b"/>
              <a:pathLst>
                <a:path w="1800" h="2017" extrusionOk="0">
                  <a:moveTo>
                    <a:pt x="22" y="0"/>
                  </a:moveTo>
                  <a:cubicBezTo>
                    <a:pt x="0" y="22"/>
                    <a:pt x="0" y="43"/>
                    <a:pt x="0" y="65"/>
                  </a:cubicBezTo>
                  <a:cubicBezTo>
                    <a:pt x="22" y="108"/>
                    <a:pt x="716" y="1778"/>
                    <a:pt x="1735" y="2016"/>
                  </a:cubicBezTo>
                  <a:cubicBezTo>
                    <a:pt x="1756" y="2016"/>
                    <a:pt x="1778" y="1995"/>
                    <a:pt x="1800" y="1973"/>
                  </a:cubicBezTo>
                  <a:cubicBezTo>
                    <a:pt x="1800" y="1951"/>
                    <a:pt x="1778" y="1930"/>
                    <a:pt x="1756" y="1930"/>
                  </a:cubicBezTo>
                  <a:cubicBezTo>
                    <a:pt x="759" y="1713"/>
                    <a:pt x="87" y="43"/>
                    <a:pt x="87" y="22"/>
                  </a:cubicBezTo>
                  <a:cubicBezTo>
                    <a:pt x="65" y="0"/>
                    <a:pt x="44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1"/>
            <p:cNvSpPr/>
            <p:nvPr/>
          </p:nvSpPr>
          <p:spPr>
            <a:xfrm>
              <a:off x="1591984" y="3292066"/>
              <a:ext cx="586007" cy="395915"/>
            </a:xfrm>
            <a:custGeom>
              <a:avLst/>
              <a:gdLst/>
              <a:ahLst/>
              <a:cxnLst/>
              <a:rect l="l" t="t" r="r" b="b"/>
              <a:pathLst>
                <a:path w="7004" h="4732" extrusionOk="0">
                  <a:moveTo>
                    <a:pt x="5670" y="0"/>
                  </a:moveTo>
                  <a:cubicBezTo>
                    <a:pt x="5616" y="0"/>
                    <a:pt x="5562" y="16"/>
                    <a:pt x="5508" y="49"/>
                  </a:cubicBezTo>
                  <a:cubicBezTo>
                    <a:pt x="5226" y="266"/>
                    <a:pt x="5312" y="1220"/>
                    <a:pt x="5356" y="1632"/>
                  </a:cubicBezTo>
                  <a:cubicBezTo>
                    <a:pt x="5117" y="1328"/>
                    <a:pt x="4532" y="613"/>
                    <a:pt x="4055" y="569"/>
                  </a:cubicBezTo>
                  <a:cubicBezTo>
                    <a:pt x="4043" y="565"/>
                    <a:pt x="4031" y="564"/>
                    <a:pt x="4019" y="564"/>
                  </a:cubicBezTo>
                  <a:cubicBezTo>
                    <a:pt x="3961" y="564"/>
                    <a:pt x="3895" y="602"/>
                    <a:pt x="3860" y="656"/>
                  </a:cubicBezTo>
                  <a:cubicBezTo>
                    <a:pt x="3600" y="916"/>
                    <a:pt x="3708" y="1762"/>
                    <a:pt x="3751" y="2195"/>
                  </a:cubicBezTo>
                  <a:cubicBezTo>
                    <a:pt x="3556" y="1848"/>
                    <a:pt x="3144" y="1220"/>
                    <a:pt x="2797" y="1176"/>
                  </a:cubicBezTo>
                  <a:cubicBezTo>
                    <a:pt x="2732" y="1176"/>
                    <a:pt x="2667" y="1198"/>
                    <a:pt x="2624" y="1241"/>
                  </a:cubicBezTo>
                  <a:cubicBezTo>
                    <a:pt x="2407" y="1502"/>
                    <a:pt x="2537" y="2434"/>
                    <a:pt x="2581" y="2802"/>
                  </a:cubicBezTo>
                  <a:cubicBezTo>
                    <a:pt x="2277" y="2455"/>
                    <a:pt x="1887" y="2217"/>
                    <a:pt x="1453" y="2109"/>
                  </a:cubicBezTo>
                  <a:cubicBezTo>
                    <a:pt x="1432" y="2103"/>
                    <a:pt x="1410" y="2100"/>
                    <a:pt x="1389" y="2100"/>
                  </a:cubicBezTo>
                  <a:cubicBezTo>
                    <a:pt x="1325" y="2100"/>
                    <a:pt x="1264" y="2125"/>
                    <a:pt x="1215" y="2174"/>
                  </a:cubicBezTo>
                  <a:cubicBezTo>
                    <a:pt x="976" y="2455"/>
                    <a:pt x="1215" y="3388"/>
                    <a:pt x="1345" y="3800"/>
                  </a:cubicBezTo>
                  <a:cubicBezTo>
                    <a:pt x="1135" y="3571"/>
                    <a:pt x="741" y="3191"/>
                    <a:pt x="399" y="3191"/>
                  </a:cubicBezTo>
                  <a:cubicBezTo>
                    <a:pt x="351" y="3191"/>
                    <a:pt x="305" y="3199"/>
                    <a:pt x="261" y="3214"/>
                  </a:cubicBezTo>
                  <a:cubicBezTo>
                    <a:pt x="196" y="3236"/>
                    <a:pt x="131" y="3301"/>
                    <a:pt x="131" y="3388"/>
                  </a:cubicBezTo>
                  <a:cubicBezTo>
                    <a:pt x="1" y="3778"/>
                    <a:pt x="608" y="4667"/>
                    <a:pt x="651" y="4710"/>
                  </a:cubicBezTo>
                  <a:cubicBezTo>
                    <a:pt x="651" y="4710"/>
                    <a:pt x="673" y="4732"/>
                    <a:pt x="673" y="4732"/>
                  </a:cubicBezTo>
                  <a:lnTo>
                    <a:pt x="694" y="4732"/>
                  </a:lnTo>
                  <a:cubicBezTo>
                    <a:pt x="716" y="4732"/>
                    <a:pt x="716" y="4710"/>
                    <a:pt x="694" y="4689"/>
                  </a:cubicBezTo>
                  <a:cubicBezTo>
                    <a:pt x="543" y="4428"/>
                    <a:pt x="109" y="3713"/>
                    <a:pt x="196" y="3431"/>
                  </a:cubicBezTo>
                  <a:cubicBezTo>
                    <a:pt x="217" y="3388"/>
                    <a:pt x="239" y="3344"/>
                    <a:pt x="282" y="3323"/>
                  </a:cubicBezTo>
                  <a:cubicBezTo>
                    <a:pt x="320" y="3308"/>
                    <a:pt x="360" y="3301"/>
                    <a:pt x="400" y="3301"/>
                  </a:cubicBezTo>
                  <a:cubicBezTo>
                    <a:pt x="828" y="3301"/>
                    <a:pt x="1388" y="4060"/>
                    <a:pt x="1388" y="4060"/>
                  </a:cubicBezTo>
                  <a:lnTo>
                    <a:pt x="1453" y="4060"/>
                  </a:lnTo>
                  <a:cubicBezTo>
                    <a:pt x="1475" y="4038"/>
                    <a:pt x="1475" y="4016"/>
                    <a:pt x="1475" y="3995"/>
                  </a:cubicBezTo>
                  <a:cubicBezTo>
                    <a:pt x="1345" y="3605"/>
                    <a:pt x="1063" y="2521"/>
                    <a:pt x="1280" y="2260"/>
                  </a:cubicBezTo>
                  <a:cubicBezTo>
                    <a:pt x="1296" y="2229"/>
                    <a:pt x="1335" y="2208"/>
                    <a:pt x="1380" y="2208"/>
                  </a:cubicBezTo>
                  <a:cubicBezTo>
                    <a:pt x="1397" y="2208"/>
                    <a:pt x="1414" y="2211"/>
                    <a:pt x="1432" y="2217"/>
                  </a:cubicBezTo>
                  <a:cubicBezTo>
                    <a:pt x="2017" y="2304"/>
                    <a:pt x="2624" y="2976"/>
                    <a:pt x="2624" y="2976"/>
                  </a:cubicBezTo>
                  <a:cubicBezTo>
                    <a:pt x="2630" y="2989"/>
                    <a:pt x="2639" y="2994"/>
                    <a:pt x="2647" y="2994"/>
                  </a:cubicBezTo>
                  <a:cubicBezTo>
                    <a:pt x="2667" y="2994"/>
                    <a:pt x="2689" y="2963"/>
                    <a:pt x="2689" y="2932"/>
                  </a:cubicBezTo>
                  <a:cubicBezTo>
                    <a:pt x="2624" y="2564"/>
                    <a:pt x="2494" y="1545"/>
                    <a:pt x="2689" y="1306"/>
                  </a:cubicBezTo>
                  <a:cubicBezTo>
                    <a:pt x="2704" y="1291"/>
                    <a:pt x="2731" y="1276"/>
                    <a:pt x="2752" y="1276"/>
                  </a:cubicBezTo>
                  <a:cubicBezTo>
                    <a:pt x="2761" y="1276"/>
                    <a:pt x="2769" y="1278"/>
                    <a:pt x="2776" y="1285"/>
                  </a:cubicBezTo>
                  <a:cubicBezTo>
                    <a:pt x="3209" y="1306"/>
                    <a:pt x="3816" y="2455"/>
                    <a:pt x="3816" y="2455"/>
                  </a:cubicBezTo>
                  <a:cubicBezTo>
                    <a:pt x="3816" y="2471"/>
                    <a:pt x="3827" y="2486"/>
                    <a:pt x="3841" y="2486"/>
                  </a:cubicBezTo>
                  <a:cubicBezTo>
                    <a:pt x="3847" y="2486"/>
                    <a:pt x="3853" y="2484"/>
                    <a:pt x="3860" y="2477"/>
                  </a:cubicBezTo>
                  <a:cubicBezTo>
                    <a:pt x="3881" y="2477"/>
                    <a:pt x="3881" y="2455"/>
                    <a:pt x="3881" y="2434"/>
                  </a:cubicBezTo>
                  <a:cubicBezTo>
                    <a:pt x="3816" y="2044"/>
                    <a:pt x="3686" y="981"/>
                    <a:pt x="3925" y="721"/>
                  </a:cubicBezTo>
                  <a:cubicBezTo>
                    <a:pt x="3947" y="678"/>
                    <a:pt x="4012" y="656"/>
                    <a:pt x="4055" y="656"/>
                  </a:cubicBezTo>
                  <a:cubicBezTo>
                    <a:pt x="4597" y="721"/>
                    <a:pt x="5399" y="1827"/>
                    <a:pt x="5399" y="1827"/>
                  </a:cubicBezTo>
                  <a:cubicBezTo>
                    <a:pt x="5399" y="1838"/>
                    <a:pt x="5405" y="1843"/>
                    <a:pt x="5413" y="1843"/>
                  </a:cubicBezTo>
                  <a:cubicBezTo>
                    <a:pt x="5421" y="1843"/>
                    <a:pt x="5432" y="1838"/>
                    <a:pt x="5442" y="1827"/>
                  </a:cubicBezTo>
                  <a:cubicBezTo>
                    <a:pt x="5464" y="1827"/>
                    <a:pt x="5464" y="1805"/>
                    <a:pt x="5464" y="1783"/>
                  </a:cubicBezTo>
                  <a:cubicBezTo>
                    <a:pt x="5399" y="1393"/>
                    <a:pt x="5291" y="331"/>
                    <a:pt x="5573" y="114"/>
                  </a:cubicBezTo>
                  <a:cubicBezTo>
                    <a:pt x="5605" y="92"/>
                    <a:pt x="5643" y="81"/>
                    <a:pt x="5681" y="81"/>
                  </a:cubicBezTo>
                  <a:cubicBezTo>
                    <a:pt x="5719" y="81"/>
                    <a:pt x="5757" y="92"/>
                    <a:pt x="5789" y="114"/>
                  </a:cubicBezTo>
                  <a:cubicBezTo>
                    <a:pt x="6483" y="461"/>
                    <a:pt x="6917" y="1502"/>
                    <a:pt x="6917" y="1502"/>
                  </a:cubicBezTo>
                  <a:cubicBezTo>
                    <a:pt x="6917" y="1517"/>
                    <a:pt x="6938" y="1532"/>
                    <a:pt x="6959" y="1532"/>
                  </a:cubicBezTo>
                  <a:cubicBezTo>
                    <a:pt x="6967" y="1532"/>
                    <a:pt x="6975" y="1530"/>
                    <a:pt x="6982" y="1523"/>
                  </a:cubicBezTo>
                  <a:cubicBezTo>
                    <a:pt x="7003" y="1523"/>
                    <a:pt x="7003" y="1502"/>
                    <a:pt x="7003" y="1480"/>
                  </a:cubicBezTo>
                  <a:cubicBezTo>
                    <a:pt x="6982" y="1436"/>
                    <a:pt x="6570" y="396"/>
                    <a:pt x="5833" y="49"/>
                  </a:cubicBezTo>
                  <a:cubicBezTo>
                    <a:pt x="5779" y="16"/>
                    <a:pt x="5724" y="0"/>
                    <a:pt x="5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1"/>
            <p:cNvSpPr/>
            <p:nvPr/>
          </p:nvSpPr>
          <p:spPr>
            <a:xfrm>
              <a:off x="1702672" y="3549420"/>
              <a:ext cx="518320" cy="238369"/>
            </a:xfrm>
            <a:custGeom>
              <a:avLst/>
              <a:gdLst/>
              <a:ahLst/>
              <a:cxnLst/>
              <a:rect l="l" t="t" r="r" b="b"/>
              <a:pathLst>
                <a:path w="6195" h="2849" extrusionOk="0">
                  <a:moveTo>
                    <a:pt x="4889" y="0"/>
                  </a:moveTo>
                  <a:cubicBezTo>
                    <a:pt x="4807" y="0"/>
                    <a:pt x="4728" y="29"/>
                    <a:pt x="4661" y="95"/>
                  </a:cubicBezTo>
                  <a:cubicBezTo>
                    <a:pt x="4380" y="355"/>
                    <a:pt x="4445" y="1179"/>
                    <a:pt x="4488" y="1569"/>
                  </a:cubicBezTo>
                  <a:cubicBezTo>
                    <a:pt x="4380" y="1417"/>
                    <a:pt x="4228" y="1179"/>
                    <a:pt x="4054" y="962"/>
                  </a:cubicBezTo>
                  <a:cubicBezTo>
                    <a:pt x="3690" y="521"/>
                    <a:pt x="3393" y="300"/>
                    <a:pt x="3180" y="300"/>
                  </a:cubicBezTo>
                  <a:cubicBezTo>
                    <a:pt x="3152" y="300"/>
                    <a:pt x="3125" y="304"/>
                    <a:pt x="3100" y="312"/>
                  </a:cubicBezTo>
                  <a:cubicBezTo>
                    <a:pt x="2689" y="420"/>
                    <a:pt x="2667" y="1331"/>
                    <a:pt x="2667" y="1786"/>
                  </a:cubicBezTo>
                  <a:cubicBezTo>
                    <a:pt x="2624" y="1634"/>
                    <a:pt x="2537" y="1439"/>
                    <a:pt x="2428" y="1266"/>
                  </a:cubicBezTo>
                  <a:cubicBezTo>
                    <a:pt x="2198" y="805"/>
                    <a:pt x="2002" y="582"/>
                    <a:pt x="1839" y="582"/>
                  </a:cubicBezTo>
                  <a:cubicBezTo>
                    <a:pt x="1818" y="582"/>
                    <a:pt x="1798" y="586"/>
                    <a:pt x="1778" y="594"/>
                  </a:cubicBezTo>
                  <a:cubicBezTo>
                    <a:pt x="1431" y="680"/>
                    <a:pt x="1366" y="1786"/>
                    <a:pt x="1344" y="2155"/>
                  </a:cubicBezTo>
                  <a:cubicBezTo>
                    <a:pt x="1171" y="1959"/>
                    <a:pt x="651" y="1504"/>
                    <a:pt x="390" y="1504"/>
                  </a:cubicBezTo>
                  <a:cubicBezTo>
                    <a:pt x="325" y="1504"/>
                    <a:pt x="282" y="1548"/>
                    <a:pt x="239" y="1591"/>
                  </a:cubicBezTo>
                  <a:cubicBezTo>
                    <a:pt x="0" y="1916"/>
                    <a:pt x="239" y="2762"/>
                    <a:pt x="239" y="2805"/>
                  </a:cubicBezTo>
                  <a:cubicBezTo>
                    <a:pt x="239" y="2827"/>
                    <a:pt x="260" y="2827"/>
                    <a:pt x="282" y="2848"/>
                  </a:cubicBezTo>
                  <a:cubicBezTo>
                    <a:pt x="304" y="2848"/>
                    <a:pt x="304" y="2827"/>
                    <a:pt x="304" y="2805"/>
                  </a:cubicBezTo>
                  <a:cubicBezTo>
                    <a:pt x="304" y="2805"/>
                    <a:pt x="87" y="1959"/>
                    <a:pt x="304" y="1656"/>
                  </a:cubicBezTo>
                  <a:cubicBezTo>
                    <a:pt x="325" y="1634"/>
                    <a:pt x="369" y="1613"/>
                    <a:pt x="390" y="1613"/>
                  </a:cubicBezTo>
                  <a:cubicBezTo>
                    <a:pt x="396" y="1612"/>
                    <a:pt x="401" y="1612"/>
                    <a:pt x="407" y="1612"/>
                  </a:cubicBezTo>
                  <a:cubicBezTo>
                    <a:pt x="672" y="1612"/>
                    <a:pt x="1175" y="2115"/>
                    <a:pt x="1366" y="2306"/>
                  </a:cubicBezTo>
                  <a:lnTo>
                    <a:pt x="1409" y="2306"/>
                  </a:lnTo>
                  <a:cubicBezTo>
                    <a:pt x="1431" y="2306"/>
                    <a:pt x="1431" y="2285"/>
                    <a:pt x="1431" y="2263"/>
                  </a:cubicBezTo>
                  <a:cubicBezTo>
                    <a:pt x="1453" y="1851"/>
                    <a:pt x="1561" y="767"/>
                    <a:pt x="1800" y="680"/>
                  </a:cubicBezTo>
                  <a:cubicBezTo>
                    <a:pt x="1811" y="676"/>
                    <a:pt x="1822" y="674"/>
                    <a:pt x="1834" y="674"/>
                  </a:cubicBezTo>
                  <a:cubicBezTo>
                    <a:pt x="2078" y="674"/>
                    <a:pt x="2482" y="1488"/>
                    <a:pt x="2689" y="2046"/>
                  </a:cubicBezTo>
                  <a:cubicBezTo>
                    <a:pt x="2697" y="2063"/>
                    <a:pt x="2711" y="2070"/>
                    <a:pt x="2726" y="2070"/>
                  </a:cubicBezTo>
                  <a:cubicBezTo>
                    <a:pt x="2750" y="2070"/>
                    <a:pt x="2775" y="2051"/>
                    <a:pt x="2775" y="2024"/>
                  </a:cubicBezTo>
                  <a:cubicBezTo>
                    <a:pt x="2732" y="1613"/>
                    <a:pt x="2754" y="507"/>
                    <a:pt x="3122" y="398"/>
                  </a:cubicBezTo>
                  <a:cubicBezTo>
                    <a:pt x="3143" y="391"/>
                    <a:pt x="3165" y="388"/>
                    <a:pt x="3188" y="388"/>
                  </a:cubicBezTo>
                  <a:cubicBezTo>
                    <a:pt x="3574" y="388"/>
                    <a:pt x="4264" y="1375"/>
                    <a:pt x="4510" y="1764"/>
                  </a:cubicBezTo>
                  <a:cubicBezTo>
                    <a:pt x="4531" y="1786"/>
                    <a:pt x="4553" y="1786"/>
                    <a:pt x="4575" y="1786"/>
                  </a:cubicBezTo>
                  <a:cubicBezTo>
                    <a:pt x="4596" y="1786"/>
                    <a:pt x="4596" y="1764"/>
                    <a:pt x="4596" y="1743"/>
                  </a:cubicBezTo>
                  <a:cubicBezTo>
                    <a:pt x="4596" y="1721"/>
                    <a:pt x="4401" y="464"/>
                    <a:pt x="4727" y="160"/>
                  </a:cubicBezTo>
                  <a:cubicBezTo>
                    <a:pt x="4759" y="111"/>
                    <a:pt x="4816" y="87"/>
                    <a:pt x="4879" y="87"/>
                  </a:cubicBezTo>
                  <a:cubicBezTo>
                    <a:pt x="4900" y="87"/>
                    <a:pt x="4922" y="90"/>
                    <a:pt x="4943" y="95"/>
                  </a:cubicBezTo>
                  <a:cubicBezTo>
                    <a:pt x="5615" y="247"/>
                    <a:pt x="6092" y="1482"/>
                    <a:pt x="6092" y="1482"/>
                  </a:cubicBezTo>
                  <a:cubicBezTo>
                    <a:pt x="6099" y="1495"/>
                    <a:pt x="6111" y="1500"/>
                    <a:pt x="6124" y="1500"/>
                  </a:cubicBezTo>
                  <a:cubicBezTo>
                    <a:pt x="6156" y="1500"/>
                    <a:pt x="6194" y="1470"/>
                    <a:pt x="6179" y="1439"/>
                  </a:cubicBezTo>
                  <a:cubicBezTo>
                    <a:pt x="6157" y="1396"/>
                    <a:pt x="5659" y="160"/>
                    <a:pt x="4965" y="8"/>
                  </a:cubicBezTo>
                  <a:cubicBezTo>
                    <a:pt x="4939" y="3"/>
                    <a:pt x="4914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1"/>
            <p:cNvSpPr/>
            <p:nvPr/>
          </p:nvSpPr>
          <p:spPr>
            <a:xfrm>
              <a:off x="2546097" y="3846850"/>
              <a:ext cx="25519" cy="33467"/>
            </a:xfrm>
            <a:custGeom>
              <a:avLst/>
              <a:gdLst/>
              <a:ahLst/>
              <a:cxnLst/>
              <a:rect l="l" t="t" r="r" b="b"/>
              <a:pathLst>
                <a:path w="305" h="400" extrusionOk="0">
                  <a:moveTo>
                    <a:pt x="42" y="0"/>
                  </a:moveTo>
                  <a:cubicBezTo>
                    <a:pt x="20" y="0"/>
                    <a:pt x="1" y="16"/>
                    <a:pt x="1" y="52"/>
                  </a:cubicBezTo>
                  <a:cubicBezTo>
                    <a:pt x="1" y="74"/>
                    <a:pt x="87" y="356"/>
                    <a:pt x="217" y="399"/>
                  </a:cubicBezTo>
                  <a:lnTo>
                    <a:pt x="261" y="399"/>
                  </a:lnTo>
                  <a:cubicBezTo>
                    <a:pt x="304" y="399"/>
                    <a:pt x="304" y="334"/>
                    <a:pt x="261" y="312"/>
                  </a:cubicBezTo>
                  <a:cubicBezTo>
                    <a:pt x="196" y="291"/>
                    <a:pt x="109" y="139"/>
                    <a:pt x="87" y="30"/>
                  </a:cubicBezTo>
                  <a:cubicBezTo>
                    <a:pt x="78" y="11"/>
                    <a:pt x="59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1"/>
            <p:cNvSpPr/>
            <p:nvPr/>
          </p:nvSpPr>
          <p:spPr>
            <a:xfrm>
              <a:off x="2538818" y="3872953"/>
              <a:ext cx="25519" cy="34555"/>
            </a:xfrm>
            <a:custGeom>
              <a:avLst/>
              <a:gdLst/>
              <a:ahLst/>
              <a:cxnLst/>
              <a:rect l="l" t="t" r="r" b="b"/>
              <a:pathLst>
                <a:path w="305" h="413" extrusionOk="0">
                  <a:moveTo>
                    <a:pt x="44" y="0"/>
                  </a:moveTo>
                  <a:cubicBezTo>
                    <a:pt x="23" y="0"/>
                    <a:pt x="1" y="44"/>
                    <a:pt x="1" y="65"/>
                  </a:cubicBezTo>
                  <a:cubicBezTo>
                    <a:pt x="23" y="87"/>
                    <a:pt x="88" y="369"/>
                    <a:pt x="218" y="412"/>
                  </a:cubicBezTo>
                  <a:lnTo>
                    <a:pt x="239" y="412"/>
                  </a:lnTo>
                  <a:cubicBezTo>
                    <a:pt x="283" y="412"/>
                    <a:pt x="304" y="347"/>
                    <a:pt x="261" y="326"/>
                  </a:cubicBezTo>
                  <a:cubicBezTo>
                    <a:pt x="196" y="304"/>
                    <a:pt x="131" y="152"/>
                    <a:pt x="88" y="44"/>
                  </a:cubicBezTo>
                  <a:cubicBezTo>
                    <a:pt x="88" y="22"/>
                    <a:pt x="6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1"/>
            <p:cNvSpPr/>
            <p:nvPr/>
          </p:nvSpPr>
          <p:spPr>
            <a:xfrm>
              <a:off x="2517065" y="3825766"/>
              <a:ext cx="23678" cy="34555"/>
            </a:xfrm>
            <a:custGeom>
              <a:avLst/>
              <a:gdLst/>
              <a:ahLst/>
              <a:cxnLst/>
              <a:rect l="l" t="t" r="r" b="b"/>
              <a:pathLst>
                <a:path w="283" h="413" extrusionOk="0">
                  <a:moveTo>
                    <a:pt x="22" y="1"/>
                  </a:moveTo>
                  <a:cubicBezTo>
                    <a:pt x="1" y="1"/>
                    <a:pt x="1" y="22"/>
                    <a:pt x="1" y="44"/>
                  </a:cubicBezTo>
                  <a:cubicBezTo>
                    <a:pt x="1" y="87"/>
                    <a:pt x="87" y="369"/>
                    <a:pt x="218" y="413"/>
                  </a:cubicBezTo>
                  <a:cubicBezTo>
                    <a:pt x="239" y="413"/>
                    <a:pt x="261" y="391"/>
                    <a:pt x="283" y="369"/>
                  </a:cubicBezTo>
                  <a:cubicBezTo>
                    <a:pt x="283" y="348"/>
                    <a:pt x="261" y="326"/>
                    <a:pt x="239" y="326"/>
                  </a:cubicBezTo>
                  <a:cubicBezTo>
                    <a:pt x="174" y="304"/>
                    <a:pt x="109" y="131"/>
                    <a:pt x="87" y="22"/>
                  </a:cubicBezTo>
                  <a:cubicBezTo>
                    <a:pt x="66" y="1"/>
                    <a:pt x="44" y="1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1"/>
            <p:cNvSpPr/>
            <p:nvPr/>
          </p:nvSpPr>
          <p:spPr>
            <a:xfrm>
              <a:off x="2538818" y="3798575"/>
              <a:ext cx="23678" cy="34555"/>
            </a:xfrm>
            <a:custGeom>
              <a:avLst/>
              <a:gdLst/>
              <a:ahLst/>
              <a:cxnLst/>
              <a:rect l="l" t="t" r="r" b="b"/>
              <a:pathLst>
                <a:path w="283" h="413" extrusionOk="0">
                  <a:moveTo>
                    <a:pt x="44" y="0"/>
                  </a:moveTo>
                  <a:cubicBezTo>
                    <a:pt x="23" y="0"/>
                    <a:pt x="1" y="22"/>
                    <a:pt x="1" y="44"/>
                  </a:cubicBezTo>
                  <a:cubicBezTo>
                    <a:pt x="23" y="87"/>
                    <a:pt x="88" y="369"/>
                    <a:pt x="218" y="412"/>
                  </a:cubicBezTo>
                  <a:cubicBezTo>
                    <a:pt x="261" y="412"/>
                    <a:pt x="283" y="391"/>
                    <a:pt x="283" y="369"/>
                  </a:cubicBezTo>
                  <a:cubicBezTo>
                    <a:pt x="283" y="347"/>
                    <a:pt x="283" y="326"/>
                    <a:pt x="261" y="326"/>
                  </a:cubicBezTo>
                  <a:cubicBezTo>
                    <a:pt x="196" y="304"/>
                    <a:pt x="131" y="131"/>
                    <a:pt x="88" y="22"/>
                  </a:cubicBezTo>
                  <a:cubicBezTo>
                    <a:pt x="88" y="0"/>
                    <a:pt x="6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1"/>
            <p:cNvSpPr/>
            <p:nvPr/>
          </p:nvSpPr>
          <p:spPr>
            <a:xfrm>
              <a:off x="2272178" y="3990085"/>
              <a:ext cx="25519" cy="35308"/>
            </a:xfrm>
            <a:custGeom>
              <a:avLst/>
              <a:gdLst/>
              <a:ahLst/>
              <a:cxnLst/>
              <a:rect l="l" t="t" r="r" b="b"/>
              <a:pathLst>
                <a:path w="305" h="422" extrusionOk="0">
                  <a:moveTo>
                    <a:pt x="63" y="1"/>
                  </a:moveTo>
                  <a:cubicBezTo>
                    <a:pt x="57" y="1"/>
                    <a:pt x="51" y="3"/>
                    <a:pt x="44" y="10"/>
                  </a:cubicBezTo>
                  <a:cubicBezTo>
                    <a:pt x="23" y="10"/>
                    <a:pt x="1" y="31"/>
                    <a:pt x="1" y="53"/>
                  </a:cubicBezTo>
                  <a:cubicBezTo>
                    <a:pt x="23" y="96"/>
                    <a:pt x="88" y="378"/>
                    <a:pt x="218" y="400"/>
                  </a:cubicBezTo>
                  <a:lnTo>
                    <a:pt x="239" y="400"/>
                  </a:lnTo>
                  <a:lnTo>
                    <a:pt x="261" y="422"/>
                  </a:lnTo>
                  <a:cubicBezTo>
                    <a:pt x="304" y="400"/>
                    <a:pt x="304" y="335"/>
                    <a:pt x="261" y="335"/>
                  </a:cubicBezTo>
                  <a:cubicBezTo>
                    <a:pt x="196" y="313"/>
                    <a:pt x="109" y="140"/>
                    <a:pt x="88" y="31"/>
                  </a:cubicBezTo>
                  <a:cubicBezTo>
                    <a:pt x="88" y="16"/>
                    <a:pt x="77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1"/>
            <p:cNvSpPr/>
            <p:nvPr/>
          </p:nvSpPr>
          <p:spPr>
            <a:xfrm>
              <a:off x="2264983" y="4016272"/>
              <a:ext cx="23594" cy="35308"/>
            </a:xfrm>
            <a:custGeom>
              <a:avLst/>
              <a:gdLst/>
              <a:ahLst/>
              <a:cxnLst/>
              <a:rect l="l" t="t" r="r" b="b"/>
              <a:pathLst>
                <a:path w="282" h="422" extrusionOk="0">
                  <a:moveTo>
                    <a:pt x="44" y="0"/>
                  </a:moveTo>
                  <a:cubicBezTo>
                    <a:pt x="22" y="22"/>
                    <a:pt x="0" y="43"/>
                    <a:pt x="0" y="65"/>
                  </a:cubicBezTo>
                  <a:cubicBezTo>
                    <a:pt x="22" y="87"/>
                    <a:pt x="87" y="369"/>
                    <a:pt x="239" y="412"/>
                  </a:cubicBezTo>
                  <a:cubicBezTo>
                    <a:pt x="245" y="418"/>
                    <a:pt x="251" y="421"/>
                    <a:pt x="257" y="421"/>
                  </a:cubicBezTo>
                  <a:cubicBezTo>
                    <a:pt x="271" y="421"/>
                    <a:pt x="282" y="406"/>
                    <a:pt x="282" y="390"/>
                  </a:cubicBezTo>
                  <a:cubicBezTo>
                    <a:pt x="282" y="369"/>
                    <a:pt x="282" y="347"/>
                    <a:pt x="260" y="325"/>
                  </a:cubicBezTo>
                  <a:cubicBezTo>
                    <a:pt x="195" y="304"/>
                    <a:pt x="109" y="152"/>
                    <a:pt x="87" y="43"/>
                  </a:cubicBezTo>
                  <a:cubicBezTo>
                    <a:pt x="87" y="22"/>
                    <a:pt x="6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1"/>
            <p:cNvSpPr/>
            <p:nvPr/>
          </p:nvSpPr>
          <p:spPr>
            <a:xfrm>
              <a:off x="2241390" y="3969085"/>
              <a:ext cx="23678" cy="34555"/>
            </a:xfrm>
            <a:custGeom>
              <a:avLst/>
              <a:gdLst/>
              <a:ahLst/>
              <a:cxnLst/>
              <a:rect l="l" t="t" r="r" b="b"/>
              <a:pathLst>
                <a:path w="283" h="413" extrusionOk="0">
                  <a:moveTo>
                    <a:pt x="44" y="0"/>
                  </a:moveTo>
                  <a:cubicBezTo>
                    <a:pt x="22" y="0"/>
                    <a:pt x="0" y="22"/>
                    <a:pt x="0" y="44"/>
                  </a:cubicBezTo>
                  <a:cubicBezTo>
                    <a:pt x="22" y="87"/>
                    <a:pt x="87" y="369"/>
                    <a:pt x="239" y="412"/>
                  </a:cubicBezTo>
                  <a:cubicBezTo>
                    <a:pt x="260" y="412"/>
                    <a:pt x="282" y="391"/>
                    <a:pt x="282" y="369"/>
                  </a:cubicBezTo>
                  <a:cubicBezTo>
                    <a:pt x="282" y="347"/>
                    <a:pt x="282" y="326"/>
                    <a:pt x="260" y="326"/>
                  </a:cubicBezTo>
                  <a:cubicBezTo>
                    <a:pt x="195" y="304"/>
                    <a:pt x="130" y="152"/>
                    <a:pt x="87" y="22"/>
                  </a:cubicBezTo>
                  <a:cubicBezTo>
                    <a:pt x="87" y="0"/>
                    <a:pt x="6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1"/>
            <p:cNvSpPr/>
            <p:nvPr/>
          </p:nvSpPr>
          <p:spPr>
            <a:xfrm>
              <a:off x="1931161" y="3974941"/>
              <a:ext cx="38236" cy="14140"/>
            </a:xfrm>
            <a:custGeom>
              <a:avLst/>
              <a:gdLst/>
              <a:ahLst/>
              <a:cxnLst/>
              <a:rect l="l" t="t" r="r" b="b"/>
              <a:pathLst>
                <a:path w="457" h="169" extrusionOk="0">
                  <a:moveTo>
                    <a:pt x="413" y="1"/>
                  </a:moveTo>
                  <a:cubicBezTo>
                    <a:pt x="402" y="1"/>
                    <a:pt x="391" y="6"/>
                    <a:pt x="391" y="17"/>
                  </a:cubicBezTo>
                  <a:cubicBezTo>
                    <a:pt x="348" y="82"/>
                    <a:pt x="174" y="82"/>
                    <a:pt x="44" y="82"/>
                  </a:cubicBezTo>
                  <a:cubicBezTo>
                    <a:pt x="1" y="82"/>
                    <a:pt x="1" y="169"/>
                    <a:pt x="44" y="169"/>
                  </a:cubicBezTo>
                  <a:lnTo>
                    <a:pt x="131" y="169"/>
                  </a:lnTo>
                  <a:cubicBezTo>
                    <a:pt x="218" y="169"/>
                    <a:pt x="391" y="147"/>
                    <a:pt x="435" y="82"/>
                  </a:cubicBezTo>
                  <a:cubicBezTo>
                    <a:pt x="456" y="60"/>
                    <a:pt x="456" y="39"/>
                    <a:pt x="435" y="17"/>
                  </a:cubicBezTo>
                  <a:cubicBezTo>
                    <a:pt x="435" y="6"/>
                    <a:pt x="424" y="1"/>
                    <a:pt x="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1"/>
            <p:cNvSpPr/>
            <p:nvPr/>
          </p:nvSpPr>
          <p:spPr>
            <a:xfrm>
              <a:off x="1962117" y="3947750"/>
              <a:ext cx="38069" cy="14140"/>
            </a:xfrm>
            <a:custGeom>
              <a:avLst/>
              <a:gdLst/>
              <a:ahLst/>
              <a:cxnLst/>
              <a:rect l="l" t="t" r="r" b="b"/>
              <a:pathLst>
                <a:path w="455" h="169" extrusionOk="0">
                  <a:moveTo>
                    <a:pt x="422" y="1"/>
                  </a:moveTo>
                  <a:cubicBezTo>
                    <a:pt x="411" y="1"/>
                    <a:pt x="401" y="6"/>
                    <a:pt x="390" y="17"/>
                  </a:cubicBezTo>
                  <a:cubicBezTo>
                    <a:pt x="346" y="82"/>
                    <a:pt x="173" y="82"/>
                    <a:pt x="65" y="82"/>
                  </a:cubicBezTo>
                  <a:cubicBezTo>
                    <a:pt x="59" y="80"/>
                    <a:pt x="53" y="79"/>
                    <a:pt x="48" y="79"/>
                  </a:cubicBezTo>
                  <a:cubicBezTo>
                    <a:pt x="0" y="79"/>
                    <a:pt x="5" y="169"/>
                    <a:pt x="65" y="169"/>
                  </a:cubicBezTo>
                  <a:lnTo>
                    <a:pt x="130" y="169"/>
                  </a:lnTo>
                  <a:cubicBezTo>
                    <a:pt x="238" y="169"/>
                    <a:pt x="411" y="147"/>
                    <a:pt x="455" y="82"/>
                  </a:cubicBezTo>
                  <a:cubicBezTo>
                    <a:pt x="455" y="60"/>
                    <a:pt x="455" y="39"/>
                    <a:pt x="455" y="17"/>
                  </a:cubicBezTo>
                  <a:cubicBezTo>
                    <a:pt x="444" y="6"/>
                    <a:pt x="433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1"/>
            <p:cNvSpPr/>
            <p:nvPr/>
          </p:nvSpPr>
          <p:spPr>
            <a:xfrm>
              <a:off x="2001941" y="3956368"/>
              <a:ext cx="38152" cy="12801"/>
            </a:xfrm>
            <a:custGeom>
              <a:avLst/>
              <a:gdLst/>
              <a:ahLst/>
              <a:cxnLst/>
              <a:rect l="l" t="t" r="r" b="b"/>
              <a:pathLst>
                <a:path w="456" h="153" extrusionOk="0">
                  <a:moveTo>
                    <a:pt x="391" y="1"/>
                  </a:moveTo>
                  <a:cubicBezTo>
                    <a:pt x="347" y="66"/>
                    <a:pt x="174" y="66"/>
                    <a:pt x="44" y="66"/>
                  </a:cubicBezTo>
                  <a:cubicBezTo>
                    <a:pt x="0" y="66"/>
                    <a:pt x="0" y="152"/>
                    <a:pt x="44" y="152"/>
                  </a:cubicBezTo>
                  <a:lnTo>
                    <a:pt x="131" y="152"/>
                  </a:lnTo>
                  <a:cubicBezTo>
                    <a:pt x="217" y="152"/>
                    <a:pt x="391" y="152"/>
                    <a:pt x="434" y="66"/>
                  </a:cubicBezTo>
                  <a:cubicBezTo>
                    <a:pt x="456" y="44"/>
                    <a:pt x="456" y="22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1"/>
            <p:cNvSpPr/>
            <p:nvPr/>
          </p:nvSpPr>
          <p:spPr>
            <a:xfrm>
              <a:off x="1869500" y="3987658"/>
              <a:ext cx="38236" cy="12299"/>
            </a:xfrm>
            <a:custGeom>
              <a:avLst/>
              <a:gdLst/>
              <a:ahLst/>
              <a:cxnLst/>
              <a:rect l="l" t="t" r="r" b="b"/>
              <a:pathLst>
                <a:path w="457" h="147" extrusionOk="0">
                  <a:moveTo>
                    <a:pt x="402" y="1"/>
                  </a:moveTo>
                  <a:cubicBezTo>
                    <a:pt x="391" y="1"/>
                    <a:pt x="380" y="6"/>
                    <a:pt x="369" y="17"/>
                  </a:cubicBezTo>
                  <a:cubicBezTo>
                    <a:pt x="326" y="60"/>
                    <a:pt x="153" y="60"/>
                    <a:pt x="44" y="60"/>
                  </a:cubicBezTo>
                  <a:cubicBezTo>
                    <a:pt x="22" y="60"/>
                    <a:pt x="1" y="82"/>
                    <a:pt x="1" y="104"/>
                  </a:cubicBezTo>
                  <a:cubicBezTo>
                    <a:pt x="1" y="125"/>
                    <a:pt x="22" y="147"/>
                    <a:pt x="44" y="147"/>
                  </a:cubicBezTo>
                  <a:lnTo>
                    <a:pt x="109" y="147"/>
                  </a:lnTo>
                  <a:cubicBezTo>
                    <a:pt x="218" y="147"/>
                    <a:pt x="391" y="147"/>
                    <a:pt x="434" y="60"/>
                  </a:cubicBezTo>
                  <a:cubicBezTo>
                    <a:pt x="456" y="60"/>
                    <a:pt x="456" y="17"/>
                    <a:pt x="434" y="17"/>
                  </a:cubicBezTo>
                  <a:cubicBezTo>
                    <a:pt x="424" y="6"/>
                    <a:pt x="413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1"/>
            <p:cNvSpPr/>
            <p:nvPr/>
          </p:nvSpPr>
          <p:spPr>
            <a:xfrm>
              <a:off x="1827835" y="3965905"/>
              <a:ext cx="38152" cy="14140"/>
            </a:xfrm>
            <a:custGeom>
              <a:avLst/>
              <a:gdLst/>
              <a:ahLst/>
              <a:cxnLst/>
              <a:rect l="l" t="t" r="r" b="b"/>
              <a:pathLst>
                <a:path w="456" h="169" extrusionOk="0">
                  <a:moveTo>
                    <a:pt x="412" y="0"/>
                  </a:moveTo>
                  <a:cubicBezTo>
                    <a:pt x="401" y="0"/>
                    <a:pt x="390" y="6"/>
                    <a:pt x="390" y="17"/>
                  </a:cubicBezTo>
                  <a:cubicBezTo>
                    <a:pt x="347" y="82"/>
                    <a:pt x="152" y="82"/>
                    <a:pt x="43" y="82"/>
                  </a:cubicBezTo>
                  <a:cubicBezTo>
                    <a:pt x="22" y="82"/>
                    <a:pt x="0" y="103"/>
                    <a:pt x="0" y="125"/>
                  </a:cubicBezTo>
                  <a:cubicBezTo>
                    <a:pt x="0" y="147"/>
                    <a:pt x="22" y="168"/>
                    <a:pt x="43" y="168"/>
                  </a:cubicBezTo>
                  <a:lnTo>
                    <a:pt x="130" y="168"/>
                  </a:lnTo>
                  <a:cubicBezTo>
                    <a:pt x="217" y="168"/>
                    <a:pt x="390" y="147"/>
                    <a:pt x="434" y="82"/>
                  </a:cubicBezTo>
                  <a:cubicBezTo>
                    <a:pt x="455" y="60"/>
                    <a:pt x="455" y="38"/>
                    <a:pt x="434" y="17"/>
                  </a:cubicBezTo>
                  <a:cubicBezTo>
                    <a:pt x="434" y="6"/>
                    <a:pt x="423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1"/>
            <p:cNvSpPr/>
            <p:nvPr/>
          </p:nvSpPr>
          <p:spPr>
            <a:xfrm>
              <a:off x="1813277" y="3993097"/>
              <a:ext cx="36395" cy="14140"/>
            </a:xfrm>
            <a:custGeom>
              <a:avLst/>
              <a:gdLst/>
              <a:ahLst/>
              <a:cxnLst/>
              <a:rect l="l" t="t" r="r" b="b"/>
              <a:pathLst>
                <a:path w="435" h="169" extrusionOk="0">
                  <a:moveTo>
                    <a:pt x="402" y="1"/>
                  </a:moveTo>
                  <a:cubicBezTo>
                    <a:pt x="391" y="1"/>
                    <a:pt x="380" y="6"/>
                    <a:pt x="369" y="17"/>
                  </a:cubicBezTo>
                  <a:cubicBezTo>
                    <a:pt x="326" y="82"/>
                    <a:pt x="152" y="82"/>
                    <a:pt x="44" y="82"/>
                  </a:cubicBezTo>
                  <a:cubicBezTo>
                    <a:pt x="22" y="82"/>
                    <a:pt x="1" y="82"/>
                    <a:pt x="1" y="125"/>
                  </a:cubicBezTo>
                  <a:cubicBezTo>
                    <a:pt x="1" y="147"/>
                    <a:pt x="1" y="169"/>
                    <a:pt x="44" y="169"/>
                  </a:cubicBezTo>
                  <a:lnTo>
                    <a:pt x="109" y="169"/>
                  </a:lnTo>
                  <a:cubicBezTo>
                    <a:pt x="217" y="169"/>
                    <a:pt x="391" y="147"/>
                    <a:pt x="434" y="82"/>
                  </a:cubicBezTo>
                  <a:cubicBezTo>
                    <a:pt x="434" y="60"/>
                    <a:pt x="434" y="39"/>
                    <a:pt x="434" y="17"/>
                  </a:cubicBezTo>
                  <a:cubicBezTo>
                    <a:pt x="423" y="6"/>
                    <a:pt x="413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1"/>
            <p:cNvSpPr/>
            <p:nvPr/>
          </p:nvSpPr>
          <p:spPr>
            <a:xfrm>
              <a:off x="1764333" y="3980379"/>
              <a:ext cx="38152" cy="14140"/>
            </a:xfrm>
            <a:custGeom>
              <a:avLst/>
              <a:gdLst/>
              <a:ahLst/>
              <a:cxnLst/>
              <a:rect l="l" t="t" r="r" b="b"/>
              <a:pathLst>
                <a:path w="456" h="169" extrusionOk="0">
                  <a:moveTo>
                    <a:pt x="412" y="1"/>
                  </a:moveTo>
                  <a:cubicBezTo>
                    <a:pt x="401" y="1"/>
                    <a:pt x="391" y="6"/>
                    <a:pt x="391" y="17"/>
                  </a:cubicBezTo>
                  <a:cubicBezTo>
                    <a:pt x="347" y="82"/>
                    <a:pt x="174" y="82"/>
                    <a:pt x="44" y="82"/>
                  </a:cubicBezTo>
                  <a:cubicBezTo>
                    <a:pt x="22" y="82"/>
                    <a:pt x="0" y="104"/>
                    <a:pt x="0" y="126"/>
                  </a:cubicBezTo>
                  <a:cubicBezTo>
                    <a:pt x="0" y="147"/>
                    <a:pt x="22" y="169"/>
                    <a:pt x="44" y="169"/>
                  </a:cubicBezTo>
                  <a:lnTo>
                    <a:pt x="109" y="169"/>
                  </a:lnTo>
                  <a:cubicBezTo>
                    <a:pt x="217" y="169"/>
                    <a:pt x="391" y="147"/>
                    <a:pt x="434" y="82"/>
                  </a:cubicBezTo>
                  <a:cubicBezTo>
                    <a:pt x="456" y="61"/>
                    <a:pt x="456" y="39"/>
                    <a:pt x="434" y="17"/>
                  </a:cubicBezTo>
                  <a:cubicBezTo>
                    <a:pt x="434" y="6"/>
                    <a:pt x="423" y="1"/>
                    <a:pt x="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1"/>
            <p:cNvSpPr/>
            <p:nvPr/>
          </p:nvSpPr>
          <p:spPr>
            <a:xfrm>
              <a:off x="1889496" y="3953188"/>
              <a:ext cx="38152" cy="12383"/>
            </a:xfrm>
            <a:custGeom>
              <a:avLst/>
              <a:gdLst/>
              <a:ahLst/>
              <a:cxnLst/>
              <a:rect l="l" t="t" r="r" b="b"/>
              <a:pathLst>
                <a:path w="456" h="148" extrusionOk="0">
                  <a:moveTo>
                    <a:pt x="412" y="1"/>
                  </a:moveTo>
                  <a:cubicBezTo>
                    <a:pt x="401" y="1"/>
                    <a:pt x="391" y="6"/>
                    <a:pt x="391" y="17"/>
                  </a:cubicBezTo>
                  <a:cubicBezTo>
                    <a:pt x="347" y="60"/>
                    <a:pt x="174" y="60"/>
                    <a:pt x="44" y="60"/>
                  </a:cubicBezTo>
                  <a:cubicBezTo>
                    <a:pt x="22" y="60"/>
                    <a:pt x="0" y="82"/>
                    <a:pt x="0" y="104"/>
                  </a:cubicBezTo>
                  <a:cubicBezTo>
                    <a:pt x="0" y="125"/>
                    <a:pt x="22" y="147"/>
                    <a:pt x="44" y="147"/>
                  </a:cubicBezTo>
                  <a:lnTo>
                    <a:pt x="130" y="147"/>
                  </a:lnTo>
                  <a:cubicBezTo>
                    <a:pt x="217" y="147"/>
                    <a:pt x="391" y="147"/>
                    <a:pt x="434" y="60"/>
                  </a:cubicBezTo>
                  <a:cubicBezTo>
                    <a:pt x="456" y="39"/>
                    <a:pt x="456" y="17"/>
                    <a:pt x="434" y="17"/>
                  </a:cubicBezTo>
                  <a:cubicBezTo>
                    <a:pt x="434" y="6"/>
                    <a:pt x="423" y="1"/>
                    <a:pt x="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1"/>
            <p:cNvSpPr/>
            <p:nvPr/>
          </p:nvSpPr>
          <p:spPr>
            <a:xfrm>
              <a:off x="2264983" y="3941893"/>
              <a:ext cx="23594" cy="34555"/>
            </a:xfrm>
            <a:custGeom>
              <a:avLst/>
              <a:gdLst/>
              <a:ahLst/>
              <a:cxnLst/>
              <a:rect l="l" t="t" r="r" b="b"/>
              <a:pathLst>
                <a:path w="282" h="413" extrusionOk="0">
                  <a:moveTo>
                    <a:pt x="44" y="0"/>
                  </a:moveTo>
                  <a:cubicBezTo>
                    <a:pt x="22" y="0"/>
                    <a:pt x="0" y="22"/>
                    <a:pt x="0" y="65"/>
                  </a:cubicBezTo>
                  <a:cubicBezTo>
                    <a:pt x="22" y="87"/>
                    <a:pt x="87" y="369"/>
                    <a:pt x="239" y="412"/>
                  </a:cubicBezTo>
                  <a:cubicBezTo>
                    <a:pt x="260" y="412"/>
                    <a:pt x="282" y="412"/>
                    <a:pt x="282" y="390"/>
                  </a:cubicBezTo>
                  <a:cubicBezTo>
                    <a:pt x="282" y="347"/>
                    <a:pt x="282" y="325"/>
                    <a:pt x="260" y="325"/>
                  </a:cubicBezTo>
                  <a:cubicBezTo>
                    <a:pt x="195" y="304"/>
                    <a:pt x="109" y="152"/>
                    <a:pt x="87" y="44"/>
                  </a:cubicBezTo>
                  <a:cubicBezTo>
                    <a:pt x="87" y="0"/>
                    <a:pt x="6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1"/>
            <p:cNvSpPr/>
            <p:nvPr/>
          </p:nvSpPr>
          <p:spPr>
            <a:xfrm>
              <a:off x="1530323" y="4019702"/>
              <a:ext cx="14558" cy="38320"/>
            </a:xfrm>
            <a:custGeom>
              <a:avLst/>
              <a:gdLst/>
              <a:ahLst/>
              <a:cxnLst/>
              <a:rect l="l" t="t" r="r" b="b"/>
              <a:pathLst>
                <a:path w="174" h="458" extrusionOk="0">
                  <a:moveTo>
                    <a:pt x="94" y="1"/>
                  </a:moveTo>
                  <a:cubicBezTo>
                    <a:pt x="78" y="1"/>
                    <a:pt x="66" y="8"/>
                    <a:pt x="66" y="24"/>
                  </a:cubicBezTo>
                  <a:cubicBezTo>
                    <a:pt x="44" y="68"/>
                    <a:pt x="1" y="349"/>
                    <a:pt x="109" y="458"/>
                  </a:cubicBezTo>
                  <a:lnTo>
                    <a:pt x="152" y="458"/>
                  </a:lnTo>
                  <a:cubicBezTo>
                    <a:pt x="174" y="436"/>
                    <a:pt x="174" y="393"/>
                    <a:pt x="152" y="393"/>
                  </a:cubicBezTo>
                  <a:cubicBezTo>
                    <a:pt x="109" y="349"/>
                    <a:pt x="109" y="154"/>
                    <a:pt x="152" y="46"/>
                  </a:cubicBezTo>
                  <a:cubicBezTo>
                    <a:pt x="152" y="19"/>
                    <a:pt x="119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1"/>
            <p:cNvSpPr/>
            <p:nvPr/>
          </p:nvSpPr>
          <p:spPr>
            <a:xfrm>
              <a:off x="1512168" y="4039029"/>
              <a:ext cx="14642" cy="38989"/>
            </a:xfrm>
            <a:custGeom>
              <a:avLst/>
              <a:gdLst/>
              <a:ahLst/>
              <a:cxnLst/>
              <a:rect l="l" t="t" r="r" b="b"/>
              <a:pathLst>
                <a:path w="175" h="466" extrusionOk="0">
                  <a:moveTo>
                    <a:pt x="90" y="1"/>
                  </a:moveTo>
                  <a:cubicBezTo>
                    <a:pt x="75" y="1"/>
                    <a:pt x="59" y="16"/>
                    <a:pt x="44" y="32"/>
                  </a:cubicBezTo>
                  <a:cubicBezTo>
                    <a:pt x="44" y="75"/>
                    <a:pt x="1" y="357"/>
                    <a:pt x="109" y="444"/>
                  </a:cubicBezTo>
                  <a:cubicBezTo>
                    <a:pt x="109" y="465"/>
                    <a:pt x="109" y="465"/>
                    <a:pt x="131" y="465"/>
                  </a:cubicBezTo>
                  <a:cubicBezTo>
                    <a:pt x="131" y="465"/>
                    <a:pt x="152" y="465"/>
                    <a:pt x="152" y="444"/>
                  </a:cubicBezTo>
                  <a:cubicBezTo>
                    <a:pt x="174" y="444"/>
                    <a:pt x="174" y="400"/>
                    <a:pt x="152" y="400"/>
                  </a:cubicBezTo>
                  <a:cubicBezTo>
                    <a:pt x="109" y="335"/>
                    <a:pt x="109" y="162"/>
                    <a:pt x="131" y="53"/>
                  </a:cubicBezTo>
                  <a:cubicBezTo>
                    <a:pt x="152" y="32"/>
                    <a:pt x="131" y="10"/>
                    <a:pt x="109" y="10"/>
                  </a:cubicBezTo>
                  <a:cubicBezTo>
                    <a:pt x="103" y="4"/>
                    <a:pt x="96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1"/>
            <p:cNvSpPr/>
            <p:nvPr/>
          </p:nvSpPr>
          <p:spPr>
            <a:xfrm>
              <a:off x="1512168" y="3987240"/>
              <a:ext cx="14642" cy="38152"/>
            </a:xfrm>
            <a:custGeom>
              <a:avLst/>
              <a:gdLst/>
              <a:ahLst/>
              <a:cxnLst/>
              <a:rect l="l" t="t" r="r" b="b"/>
              <a:pathLst>
                <a:path w="175" h="456" extrusionOk="0">
                  <a:moveTo>
                    <a:pt x="109" y="0"/>
                  </a:moveTo>
                  <a:cubicBezTo>
                    <a:pt x="87" y="0"/>
                    <a:pt x="66" y="0"/>
                    <a:pt x="66" y="44"/>
                  </a:cubicBezTo>
                  <a:cubicBezTo>
                    <a:pt x="66" y="65"/>
                    <a:pt x="1" y="347"/>
                    <a:pt x="109" y="456"/>
                  </a:cubicBezTo>
                  <a:lnTo>
                    <a:pt x="174" y="456"/>
                  </a:lnTo>
                  <a:cubicBezTo>
                    <a:pt x="174" y="434"/>
                    <a:pt x="174" y="412"/>
                    <a:pt x="174" y="390"/>
                  </a:cubicBezTo>
                  <a:cubicBezTo>
                    <a:pt x="109" y="347"/>
                    <a:pt x="131" y="174"/>
                    <a:pt x="152" y="44"/>
                  </a:cubicBezTo>
                  <a:cubicBezTo>
                    <a:pt x="152" y="22"/>
                    <a:pt x="131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1"/>
            <p:cNvSpPr/>
            <p:nvPr/>
          </p:nvSpPr>
          <p:spPr>
            <a:xfrm>
              <a:off x="1544797" y="3972682"/>
              <a:ext cx="16482" cy="38236"/>
            </a:xfrm>
            <a:custGeom>
              <a:avLst/>
              <a:gdLst/>
              <a:ahLst/>
              <a:cxnLst/>
              <a:rect l="l" t="t" r="r" b="b"/>
              <a:pathLst>
                <a:path w="197" h="457" extrusionOk="0">
                  <a:moveTo>
                    <a:pt x="109" y="1"/>
                  </a:moveTo>
                  <a:cubicBezTo>
                    <a:pt x="88" y="1"/>
                    <a:pt x="66" y="1"/>
                    <a:pt x="66" y="44"/>
                  </a:cubicBezTo>
                  <a:cubicBezTo>
                    <a:pt x="44" y="66"/>
                    <a:pt x="1" y="348"/>
                    <a:pt x="109" y="456"/>
                  </a:cubicBezTo>
                  <a:lnTo>
                    <a:pt x="131" y="456"/>
                  </a:lnTo>
                  <a:cubicBezTo>
                    <a:pt x="174" y="456"/>
                    <a:pt x="196" y="413"/>
                    <a:pt x="153" y="391"/>
                  </a:cubicBezTo>
                  <a:cubicBezTo>
                    <a:pt x="109" y="348"/>
                    <a:pt x="109" y="153"/>
                    <a:pt x="131" y="44"/>
                  </a:cubicBezTo>
                  <a:cubicBezTo>
                    <a:pt x="153" y="22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1"/>
            <p:cNvSpPr/>
            <p:nvPr/>
          </p:nvSpPr>
          <p:spPr>
            <a:xfrm>
              <a:off x="1270962" y="3878726"/>
              <a:ext cx="24933" cy="35977"/>
            </a:xfrm>
            <a:custGeom>
              <a:avLst/>
              <a:gdLst/>
              <a:ahLst/>
              <a:cxnLst/>
              <a:rect l="l" t="t" r="r" b="b"/>
              <a:pathLst>
                <a:path w="298" h="430" extrusionOk="0">
                  <a:moveTo>
                    <a:pt x="253" y="0"/>
                  </a:moveTo>
                  <a:cubicBezTo>
                    <a:pt x="242" y="0"/>
                    <a:pt x="230" y="5"/>
                    <a:pt x="217" y="18"/>
                  </a:cubicBezTo>
                  <a:cubicBezTo>
                    <a:pt x="195" y="40"/>
                    <a:pt x="0" y="257"/>
                    <a:pt x="44" y="387"/>
                  </a:cubicBezTo>
                  <a:cubicBezTo>
                    <a:pt x="44" y="408"/>
                    <a:pt x="65" y="430"/>
                    <a:pt x="87" y="430"/>
                  </a:cubicBezTo>
                  <a:lnTo>
                    <a:pt x="109" y="430"/>
                  </a:lnTo>
                  <a:cubicBezTo>
                    <a:pt x="130" y="408"/>
                    <a:pt x="130" y="387"/>
                    <a:pt x="130" y="365"/>
                  </a:cubicBezTo>
                  <a:cubicBezTo>
                    <a:pt x="109" y="300"/>
                    <a:pt x="195" y="148"/>
                    <a:pt x="282" y="61"/>
                  </a:cubicBezTo>
                  <a:cubicBezTo>
                    <a:pt x="297" y="31"/>
                    <a:pt x="280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1"/>
            <p:cNvSpPr/>
            <p:nvPr/>
          </p:nvSpPr>
          <p:spPr>
            <a:xfrm>
              <a:off x="1243688" y="3887929"/>
              <a:ext cx="25519" cy="35893"/>
            </a:xfrm>
            <a:custGeom>
              <a:avLst/>
              <a:gdLst/>
              <a:ahLst/>
              <a:cxnLst/>
              <a:rect l="l" t="t" r="r" b="b"/>
              <a:pathLst>
                <a:path w="305" h="429" extrusionOk="0">
                  <a:moveTo>
                    <a:pt x="250" y="0"/>
                  </a:moveTo>
                  <a:cubicBezTo>
                    <a:pt x="239" y="0"/>
                    <a:pt x="229" y="6"/>
                    <a:pt x="218" y="16"/>
                  </a:cubicBezTo>
                  <a:cubicBezTo>
                    <a:pt x="196" y="38"/>
                    <a:pt x="1" y="255"/>
                    <a:pt x="44" y="385"/>
                  </a:cubicBezTo>
                  <a:cubicBezTo>
                    <a:pt x="66" y="407"/>
                    <a:pt x="66" y="428"/>
                    <a:pt x="88" y="428"/>
                  </a:cubicBezTo>
                  <a:lnTo>
                    <a:pt x="109" y="428"/>
                  </a:lnTo>
                  <a:cubicBezTo>
                    <a:pt x="131" y="407"/>
                    <a:pt x="131" y="385"/>
                    <a:pt x="131" y="363"/>
                  </a:cubicBezTo>
                  <a:cubicBezTo>
                    <a:pt x="109" y="298"/>
                    <a:pt x="218" y="147"/>
                    <a:pt x="283" y="60"/>
                  </a:cubicBezTo>
                  <a:cubicBezTo>
                    <a:pt x="305" y="60"/>
                    <a:pt x="305" y="16"/>
                    <a:pt x="283" y="16"/>
                  </a:cubicBezTo>
                  <a:cubicBezTo>
                    <a:pt x="272" y="6"/>
                    <a:pt x="261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1"/>
            <p:cNvSpPr/>
            <p:nvPr/>
          </p:nvSpPr>
          <p:spPr>
            <a:xfrm>
              <a:off x="1270962" y="3842416"/>
              <a:ext cx="26188" cy="36061"/>
            </a:xfrm>
            <a:custGeom>
              <a:avLst/>
              <a:gdLst/>
              <a:ahLst/>
              <a:cxnLst/>
              <a:rect l="l" t="t" r="r" b="b"/>
              <a:pathLst>
                <a:path w="313" h="431" extrusionOk="0">
                  <a:moveTo>
                    <a:pt x="257" y="0"/>
                  </a:moveTo>
                  <a:cubicBezTo>
                    <a:pt x="244" y="0"/>
                    <a:pt x="230" y="6"/>
                    <a:pt x="217" y="18"/>
                  </a:cubicBezTo>
                  <a:cubicBezTo>
                    <a:pt x="195" y="40"/>
                    <a:pt x="0" y="257"/>
                    <a:pt x="44" y="387"/>
                  </a:cubicBezTo>
                  <a:cubicBezTo>
                    <a:pt x="65" y="409"/>
                    <a:pt x="65" y="409"/>
                    <a:pt x="87" y="430"/>
                  </a:cubicBezTo>
                  <a:lnTo>
                    <a:pt x="109" y="409"/>
                  </a:lnTo>
                  <a:cubicBezTo>
                    <a:pt x="130" y="409"/>
                    <a:pt x="152" y="387"/>
                    <a:pt x="130" y="365"/>
                  </a:cubicBezTo>
                  <a:cubicBezTo>
                    <a:pt x="109" y="300"/>
                    <a:pt x="217" y="149"/>
                    <a:pt x="282" y="62"/>
                  </a:cubicBezTo>
                  <a:cubicBezTo>
                    <a:pt x="313" y="31"/>
                    <a:pt x="289" y="0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1"/>
            <p:cNvSpPr/>
            <p:nvPr/>
          </p:nvSpPr>
          <p:spPr>
            <a:xfrm>
              <a:off x="1307189" y="3844340"/>
              <a:ext cx="23678" cy="35977"/>
            </a:xfrm>
            <a:custGeom>
              <a:avLst/>
              <a:gdLst/>
              <a:ahLst/>
              <a:cxnLst/>
              <a:rect l="l" t="t" r="r" b="b"/>
              <a:pathLst>
                <a:path w="283" h="430" extrusionOk="0">
                  <a:moveTo>
                    <a:pt x="250" y="1"/>
                  </a:moveTo>
                  <a:cubicBezTo>
                    <a:pt x="239" y="1"/>
                    <a:pt x="228" y="6"/>
                    <a:pt x="218" y="17"/>
                  </a:cubicBezTo>
                  <a:cubicBezTo>
                    <a:pt x="196" y="39"/>
                    <a:pt x="1" y="256"/>
                    <a:pt x="44" y="407"/>
                  </a:cubicBezTo>
                  <a:cubicBezTo>
                    <a:pt x="44" y="429"/>
                    <a:pt x="66" y="429"/>
                    <a:pt x="88" y="429"/>
                  </a:cubicBezTo>
                  <a:cubicBezTo>
                    <a:pt x="109" y="429"/>
                    <a:pt x="131" y="407"/>
                    <a:pt x="131" y="386"/>
                  </a:cubicBezTo>
                  <a:cubicBezTo>
                    <a:pt x="109" y="321"/>
                    <a:pt x="196" y="169"/>
                    <a:pt x="283" y="82"/>
                  </a:cubicBezTo>
                  <a:cubicBezTo>
                    <a:pt x="283" y="60"/>
                    <a:pt x="283" y="39"/>
                    <a:pt x="283" y="17"/>
                  </a:cubicBezTo>
                  <a:cubicBezTo>
                    <a:pt x="272" y="6"/>
                    <a:pt x="261" y="1"/>
                    <a:pt x="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1"/>
            <p:cNvSpPr/>
            <p:nvPr/>
          </p:nvSpPr>
          <p:spPr>
            <a:xfrm>
              <a:off x="2139821" y="3248727"/>
              <a:ext cx="740457" cy="501921"/>
            </a:xfrm>
            <a:custGeom>
              <a:avLst/>
              <a:gdLst/>
              <a:ahLst/>
              <a:cxnLst/>
              <a:rect l="l" t="t" r="r" b="b"/>
              <a:pathLst>
                <a:path w="8850" h="5999" extrusionOk="0">
                  <a:moveTo>
                    <a:pt x="4201" y="1"/>
                  </a:moveTo>
                  <a:cubicBezTo>
                    <a:pt x="2691" y="1"/>
                    <a:pt x="3816" y="2366"/>
                    <a:pt x="3816" y="2366"/>
                  </a:cubicBezTo>
                  <a:cubicBezTo>
                    <a:pt x="3816" y="2366"/>
                    <a:pt x="3375" y="1705"/>
                    <a:pt x="2558" y="1705"/>
                  </a:cubicBezTo>
                  <a:cubicBezTo>
                    <a:pt x="2201" y="1705"/>
                    <a:pt x="1773" y="1831"/>
                    <a:pt x="1279" y="2193"/>
                  </a:cubicBezTo>
                  <a:cubicBezTo>
                    <a:pt x="0" y="3104"/>
                    <a:pt x="1800" y="5011"/>
                    <a:pt x="1800" y="5011"/>
                  </a:cubicBezTo>
                  <a:cubicBezTo>
                    <a:pt x="2483" y="5734"/>
                    <a:pt x="3331" y="5998"/>
                    <a:pt x="4184" y="5998"/>
                  </a:cubicBezTo>
                  <a:cubicBezTo>
                    <a:pt x="6501" y="5998"/>
                    <a:pt x="8849" y="4050"/>
                    <a:pt x="7992" y="4050"/>
                  </a:cubicBezTo>
                  <a:cubicBezTo>
                    <a:pt x="7963" y="4050"/>
                    <a:pt x="7929" y="4053"/>
                    <a:pt x="7892" y="4058"/>
                  </a:cubicBezTo>
                  <a:cubicBezTo>
                    <a:pt x="7852" y="4063"/>
                    <a:pt x="7813" y="4066"/>
                    <a:pt x="7775" y="4066"/>
                  </a:cubicBezTo>
                  <a:cubicBezTo>
                    <a:pt x="6396" y="4066"/>
                    <a:pt x="6366" y="320"/>
                    <a:pt x="4488" y="25"/>
                  </a:cubicBezTo>
                  <a:cubicBezTo>
                    <a:pt x="4383" y="8"/>
                    <a:pt x="4288" y="1"/>
                    <a:pt x="4201" y="1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1"/>
            <p:cNvSpPr/>
            <p:nvPr/>
          </p:nvSpPr>
          <p:spPr>
            <a:xfrm>
              <a:off x="2729322" y="3572846"/>
              <a:ext cx="139892" cy="92034"/>
            </a:xfrm>
            <a:custGeom>
              <a:avLst/>
              <a:gdLst/>
              <a:ahLst/>
              <a:cxnLst/>
              <a:rect l="l" t="t" r="r" b="b"/>
              <a:pathLst>
                <a:path w="1672" h="1100" extrusionOk="0">
                  <a:moveTo>
                    <a:pt x="347" y="1"/>
                  </a:moveTo>
                  <a:cubicBezTo>
                    <a:pt x="246" y="1"/>
                    <a:pt x="180" y="32"/>
                    <a:pt x="174" y="118"/>
                  </a:cubicBezTo>
                  <a:cubicBezTo>
                    <a:pt x="174" y="118"/>
                    <a:pt x="0" y="986"/>
                    <a:pt x="412" y="1094"/>
                  </a:cubicBezTo>
                  <a:cubicBezTo>
                    <a:pt x="432" y="1098"/>
                    <a:pt x="453" y="1100"/>
                    <a:pt x="474" y="1100"/>
                  </a:cubicBezTo>
                  <a:cubicBezTo>
                    <a:pt x="920" y="1100"/>
                    <a:pt x="1672" y="267"/>
                    <a:pt x="1258" y="205"/>
                  </a:cubicBezTo>
                  <a:cubicBezTo>
                    <a:pt x="972" y="160"/>
                    <a:pt x="573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1"/>
            <p:cNvSpPr/>
            <p:nvPr/>
          </p:nvSpPr>
          <p:spPr>
            <a:xfrm>
              <a:off x="2422775" y="3474372"/>
              <a:ext cx="94377" cy="88437"/>
            </a:xfrm>
            <a:custGeom>
              <a:avLst/>
              <a:gdLst/>
              <a:ahLst/>
              <a:cxnLst/>
              <a:rect l="l" t="t" r="r" b="b"/>
              <a:pathLst>
                <a:path w="1128" h="1057" extrusionOk="0">
                  <a:moveTo>
                    <a:pt x="607" y="0"/>
                  </a:moveTo>
                  <a:cubicBezTo>
                    <a:pt x="597" y="0"/>
                    <a:pt x="586" y="5"/>
                    <a:pt x="586" y="16"/>
                  </a:cubicBezTo>
                  <a:cubicBezTo>
                    <a:pt x="564" y="38"/>
                    <a:pt x="564" y="60"/>
                    <a:pt x="586" y="81"/>
                  </a:cubicBezTo>
                  <a:cubicBezTo>
                    <a:pt x="759" y="320"/>
                    <a:pt x="1019" y="775"/>
                    <a:pt x="976" y="905"/>
                  </a:cubicBezTo>
                  <a:cubicBezTo>
                    <a:pt x="954" y="927"/>
                    <a:pt x="933" y="949"/>
                    <a:pt x="911" y="949"/>
                  </a:cubicBezTo>
                  <a:cubicBezTo>
                    <a:pt x="900" y="951"/>
                    <a:pt x="889" y="951"/>
                    <a:pt x="877" y="951"/>
                  </a:cubicBezTo>
                  <a:cubicBezTo>
                    <a:pt x="632" y="951"/>
                    <a:pt x="210" y="528"/>
                    <a:pt x="65" y="342"/>
                  </a:cubicBezTo>
                  <a:cubicBezTo>
                    <a:pt x="55" y="331"/>
                    <a:pt x="44" y="325"/>
                    <a:pt x="33" y="325"/>
                  </a:cubicBezTo>
                  <a:cubicBezTo>
                    <a:pt x="22" y="325"/>
                    <a:pt x="11" y="331"/>
                    <a:pt x="0" y="342"/>
                  </a:cubicBezTo>
                  <a:cubicBezTo>
                    <a:pt x="0" y="363"/>
                    <a:pt x="0" y="385"/>
                    <a:pt x="0" y="407"/>
                  </a:cubicBezTo>
                  <a:cubicBezTo>
                    <a:pt x="22" y="428"/>
                    <a:pt x="542" y="1057"/>
                    <a:pt x="889" y="1057"/>
                  </a:cubicBezTo>
                  <a:cubicBezTo>
                    <a:pt x="889" y="1035"/>
                    <a:pt x="911" y="1035"/>
                    <a:pt x="933" y="1035"/>
                  </a:cubicBezTo>
                  <a:cubicBezTo>
                    <a:pt x="976" y="1014"/>
                    <a:pt x="1019" y="992"/>
                    <a:pt x="1041" y="927"/>
                  </a:cubicBezTo>
                  <a:cubicBezTo>
                    <a:pt x="1128" y="710"/>
                    <a:pt x="694" y="81"/>
                    <a:pt x="629" y="16"/>
                  </a:cubicBezTo>
                  <a:cubicBezTo>
                    <a:pt x="629" y="5"/>
                    <a:pt x="618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1"/>
            <p:cNvSpPr/>
            <p:nvPr/>
          </p:nvSpPr>
          <p:spPr>
            <a:xfrm>
              <a:off x="2549694" y="3363600"/>
              <a:ext cx="96301" cy="106760"/>
            </a:xfrm>
            <a:custGeom>
              <a:avLst/>
              <a:gdLst/>
              <a:ahLst/>
              <a:cxnLst/>
              <a:rect l="l" t="t" r="r" b="b"/>
              <a:pathLst>
                <a:path w="1151" h="1276" extrusionOk="0">
                  <a:moveTo>
                    <a:pt x="471" y="0"/>
                  </a:moveTo>
                  <a:cubicBezTo>
                    <a:pt x="440" y="0"/>
                    <a:pt x="403" y="36"/>
                    <a:pt x="435" y="83"/>
                  </a:cubicBezTo>
                  <a:cubicBezTo>
                    <a:pt x="673" y="408"/>
                    <a:pt x="1042" y="972"/>
                    <a:pt x="977" y="1145"/>
                  </a:cubicBezTo>
                  <a:cubicBezTo>
                    <a:pt x="977" y="1145"/>
                    <a:pt x="955" y="1167"/>
                    <a:pt x="933" y="1167"/>
                  </a:cubicBezTo>
                  <a:cubicBezTo>
                    <a:pt x="923" y="1169"/>
                    <a:pt x="911" y="1170"/>
                    <a:pt x="900" y="1170"/>
                  </a:cubicBezTo>
                  <a:cubicBezTo>
                    <a:pt x="654" y="1170"/>
                    <a:pt x="233" y="746"/>
                    <a:pt x="88" y="560"/>
                  </a:cubicBezTo>
                  <a:cubicBezTo>
                    <a:pt x="77" y="549"/>
                    <a:pt x="66" y="544"/>
                    <a:pt x="55" y="544"/>
                  </a:cubicBezTo>
                  <a:cubicBezTo>
                    <a:pt x="44" y="544"/>
                    <a:pt x="34" y="549"/>
                    <a:pt x="23" y="560"/>
                  </a:cubicBezTo>
                  <a:cubicBezTo>
                    <a:pt x="1" y="581"/>
                    <a:pt x="1" y="603"/>
                    <a:pt x="23" y="625"/>
                  </a:cubicBezTo>
                  <a:cubicBezTo>
                    <a:pt x="44" y="647"/>
                    <a:pt x="565" y="1275"/>
                    <a:pt x="912" y="1275"/>
                  </a:cubicBezTo>
                  <a:lnTo>
                    <a:pt x="933" y="1254"/>
                  </a:lnTo>
                  <a:cubicBezTo>
                    <a:pt x="998" y="1254"/>
                    <a:pt x="1020" y="1210"/>
                    <a:pt x="1042" y="1167"/>
                  </a:cubicBezTo>
                  <a:cubicBezTo>
                    <a:pt x="1150" y="928"/>
                    <a:pt x="565" y="126"/>
                    <a:pt x="500" y="18"/>
                  </a:cubicBezTo>
                  <a:cubicBezTo>
                    <a:pt x="494" y="6"/>
                    <a:pt x="482" y="0"/>
                    <a:pt x="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1"/>
            <p:cNvSpPr/>
            <p:nvPr/>
          </p:nvSpPr>
          <p:spPr>
            <a:xfrm>
              <a:off x="2589602" y="3601292"/>
              <a:ext cx="81743" cy="88855"/>
            </a:xfrm>
            <a:custGeom>
              <a:avLst/>
              <a:gdLst/>
              <a:ahLst/>
              <a:cxnLst/>
              <a:rect l="l" t="t" r="r" b="b"/>
              <a:pathLst>
                <a:path w="977" h="1062" extrusionOk="0">
                  <a:moveTo>
                    <a:pt x="445" y="1"/>
                  </a:moveTo>
                  <a:cubicBezTo>
                    <a:pt x="435" y="1"/>
                    <a:pt x="424" y="6"/>
                    <a:pt x="413" y="17"/>
                  </a:cubicBezTo>
                  <a:cubicBezTo>
                    <a:pt x="391" y="39"/>
                    <a:pt x="1" y="602"/>
                    <a:pt x="196" y="906"/>
                  </a:cubicBezTo>
                  <a:cubicBezTo>
                    <a:pt x="290" y="1000"/>
                    <a:pt x="418" y="1062"/>
                    <a:pt x="549" y="1062"/>
                  </a:cubicBezTo>
                  <a:cubicBezTo>
                    <a:pt x="569" y="1062"/>
                    <a:pt x="588" y="1060"/>
                    <a:pt x="608" y="1058"/>
                  </a:cubicBezTo>
                  <a:cubicBezTo>
                    <a:pt x="716" y="1058"/>
                    <a:pt x="825" y="1058"/>
                    <a:pt x="933" y="1036"/>
                  </a:cubicBezTo>
                  <a:cubicBezTo>
                    <a:pt x="955" y="1036"/>
                    <a:pt x="977" y="1014"/>
                    <a:pt x="977" y="993"/>
                  </a:cubicBezTo>
                  <a:cubicBezTo>
                    <a:pt x="955" y="971"/>
                    <a:pt x="933" y="949"/>
                    <a:pt x="912" y="949"/>
                  </a:cubicBezTo>
                  <a:cubicBezTo>
                    <a:pt x="787" y="973"/>
                    <a:pt x="679" y="985"/>
                    <a:pt x="588" y="985"/>
                  </a:cubicBezTo>
                  <a:cubicBezTo>
                    <a:pt x="426" y="985"/>
                    <a:pt x="317" y="946"/>
                    <a:pt x="261" y="862"/>
                  </a:cubicBezTo>
                  <a:cubicBezTo>
                    <a:pt x="131" y="667"/>
                    <a:pt x="370" y="212"/>
                    <a:pt x="478" y="60"/>
                  </a:cubicBezTo>
                  <a:cubicBezTo>
                    <a:pt x="500" y="60"/>
                    <a:pt x="500" y="17"/>
                    <a:pt x="478" y="17"/>
                  </a:cubicBezTo>
                  <a:cubicBezTo>
                    <a:pt x="467" y="6"/>
                    <a:pt x="456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1"/>
            <p:cNvSpPr/>
            <p:nvPr/>
          </p:nvSpPr>
          <p:spPr>
            <a:xfrm>
              <a:off x="2163414" y="3216265"/>
              <a:ext cx="215946" cy="205069"/>
            </a:xfrm>
            <a:custGeom>
              <a:avLst/>
              <a:gdLst/>
              <a:ahLst/>
              <a:cxnLst/>
              <a:rect l="l" t="t" r="r" b="b"/>
              <a:pathLst>
                <a:path w="2581" h="2451" extrusionOk="0">
                  <a:moveTo>
                    <a:pt x="1713" y="1"/>
                  </a:moveTo>
                  <a:cubicBezTo>
                    <a:pt x="1648" y="1"/>
                    <a:pt x="1583" y="44"/>
                    <a:pt x="1539" y="88"/>
                  </a:cubicBezTo>
                  <a:cubicBezTo>
                    <a:pt x="1323" y="348"/>
                    <a:pt x="1409" y="1172"/>
                    <a:pt x="1474" y="1540"/>
                  </a:cubicBezTo>
                  <a:cubicBezTo>
                    <a:pt x="1236" y="1215"/>
                    <a:pt x="715" y="543"/>
                    <a:pt x="412" y="521"/>
                  </a:cubicBezTo>
                  <a:cubicBezTo>
                    <a:pt x="369" y="521"/>
                    <a:pt x="325" y="521"/>
                    <a:pt x="282" y="565"/>
                  </a:cubicBezTo>
                  <a:cubicBezTo>
                    <a:pt x="0" y="890"/>
                    <a:pt x="87" y="2342"/>
                    <a:pt x="87" y="2408"/>
                  </a:cubicBezTo>
                  <a:cubicBezTo>
                    <a:pt x="87" y="2429"/>
                    <a:pt x="108" y="2451"/>
                    <a:pt x="130" y="2451"/>
                  </a:cubicBezTo>
                  <a:cubicBezTo>
                    <a:pt x="152" y="2451"/>
                    <a:pt x="173" y="2429"/>
                    <a:pt x="173" y="2408"/>
                  </a:cubicBezTo>
                  <a:cubicBezTo>
                    <a:pt x="152" y="1996"/>
                    <a:pt x="130" y="868"/>
                    <a:pt x="347" y="630"/>
                  </a:cubicBezTo>
                  <a:cubicBezTo>
                    <a:pt x="369" y="608"/>
                    <a:pt x="390" y="608"/>
                    <a:pt x="412" y="608"/>
                  </a:cubicBezTo>
                  <a:cubicBezTo>
                    <a:pt x="694" y="630"/>
                    <a:pt x="1301" y="1432"/>
                    <a:pt x="1496" y="1757"/>
                  </a:cubicBezTo>
                  <a:cubicBezTo>
                    <a:pt x="1510" y="1757"/>
                    <a:pt x="1525" y="1767"/>
                    <a:pt x="1539" y="1767"/>
                  </a:cubicBezTo>
                  <a:cubicBezTo>
                    <a:pt x="1547" y="1767"/>
                    <a:pt x="1554" y="1764"/>
                    <a:pt x="1561" y="1757"/>
                  </a:cubicBezTo>
                  <a:cubicBezTo>
                    <a:pt x="1583" y="1757"/>
                    <a:pt x="1583" y="1735"/>
                    <a:pt x="1583" y="1714"/>
                  </a:cubicBezTo>
                  <a:cubicBezTo>
                    <a:pt x="1518" y="1367"/>
                    <a:pt x="1388" y="413"/>
                    <a:pt x="1604" y="153"/>
                  </a:cubicBezTo>
                  <a:cubicBezTo>
                    <a:pt x="1626" y="109"/>
                    <a:pt x="1669" y="88"/>
                    <a:pt x="1713" y="88"/>
                  </a:cubicBezTo>
                  <a:cubicBezTo>
                    <a:pt x="2081" y="88"/>
                    <a:pt x="2407" y="1107"/>
                    <a:pt x="2493" y="1497"/>
                  </a:cubicBezTo>
                  <a:cubicBezTo>
                    <a:pt x="2493" y="1519"/>
                    <a:pt x="2515" y="1540"/>
                    <a:pt x="2537" y="1540"/>
                  </a:cubicBezTo>
                  <a:cubicBezTo>
                    <a:pt x="2558" y="1519"/>
                    <a:pt x="2580" y="1497"/>
                    <a:pt x="2580" y="1475"/>
                  </a:cubicBezTo>
                  <a:cubicBezTo>
                    <a:pt x="2558" y="1410"/>
                    <a:pt x="2233" y="1"/>
                    <a:pt x="1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42"/>
          <p:cNvSpPr txBox="1">
            <a:spLocks noGrp="1"/>
          </p:cNvSpPr>
          <p:nvPr>
            <p:ph type="title" idx="2"/>
          </p:nvPr>
        </p:nvSpPr>
        <p:spPr>
          <a:xfrm>
            <a:off x="1804575" y="592950"/>
            <a:ext cx="4216800" cy="13797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Prawo do jedzenia</a:t>
            </a:r>
            <a:endParaRPr sz="3400"/>
          </a:p>
        </p:txBody>
      </p:sp>
      <p:grpSp>
        <p:nvGrpSpPr>
          <p:cNvPr id="1798" name="Google Shape;1798;p42"/>
          <p:cNvGrpSpPr/>
          <p:nvPr/>
        </p:nvGrpSpPr>
        <p:grpSpPr>
          <a:xfrm rot="1253449">
            <a:off x="305027" y="138863"/>
            <a:ext cx="1024641" cy="1333069"/>
            <a:chOff x="4318023" y="4113296"/>
            <a:chExt cx="716422" cy="932073"/>
          </a:xfrm>
        </p:grpSpPr>
        <p:sp>
          <p:nvSpPr>
            <p:cNvPr id="1799" name="Google Shape;1799;p4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03" name="Google Shape;180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775" y="1706875"/>
            <a:ext cx="2799600" cy="25746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4" name="Google Shape;1804;p42"/>
          <p:cNvGrpSpPr/>
          <p:nvPr/>
        </p:nvGrpSpPr>
        <p:grpSpPr>
          <a:xfrm>
            <a:off x="7720752" y="3709041"/>
            <a:ext cx="1201160" cy="1274146"/>
            <a:chOff x="4738922" y="1425461"/>
            <a:chExt cx="697538" cy="685873"/>
          </a:xfrm>
        </p:grpSpPr>
        <p:sp>
          <p:nvSpPr>
            <p:cNvPr id="1805" name="Google Shape;1805;p42"/>
            <p:cNvSpPr/>
            <p:nvPr/>
          </p:nvSpPr>
          <p:spPr>
            <a:xfrm>
              <a:off x="5164622" y="1914394"/>
              <a:ext cx="263082" cy="156489"/>
            </a:xfrm>
            <a:custGeom>
              <a:avLst/>
              <a:gdLst/>
              <a:ahLst/>
              <a:cxnLst/>
              <a:rect l="l" t="t" r="r" b="b"/>
              <a:pathLst>
                <a:path w="6575" h="3911" extrusionOk="0">
                  <a:moveTo>
                    <a:pt x="3972" y="0"/>
                  </a:moveTo>
                  <a:cubicBezTo>
                    <a:pt x="2664" y="0"/>
                    <a:pt x="0" y="1798"/>
                    <a:pt x="742" y="2844"/>
                  </a:cubicBezTo>
                  <a:cubicBezTo>
                    <a:pt x="1646" y="3549"/>
                    <a:pt x="2737" y="3911"/>
                    <a:pt x="3841" y="3911"/>
                  </a:cubicBezTo>
                  <a:cubicBezTo>
                    <a:pt x="4538" y="3911"/>
                    <a:pt x="5240" y="3767"/>
                    <a:pt x="5902" y="3473"/>
                  </a:cubicBezTo>
                  <a:cubicBezTo>
                    <a:pt x="5902" y="3473"/>
                    <a:pt x="6574" y="2346"/>
                    <a:pt x="6401" y="2324"/>
                  </a:cubicBezTo>
                  <a:cubicBezTo>
                    <a:pt x="6398" y="2323"/>
                    <a:pt x="6395" y="2323"/>
                    <a:pt x="6391" y="2323"/>
                  </a:cubicBezTo>
                  <a:cubicBezTo>
                    <a:pt x="6206" y="2323"/>
                    <a:pt x="5599" y="2909"/>
                    <a:pt x="5599" y="2909"/>
                  </a:cubicBezTo>
                  <a:cubicBezTo>
                    <a:pt x="5599" y="2909"/>
                    <a:pt x="5404" y="741"/>
                    <a:pt x="4428" y="112"/>
                  </a:cubicBezTo>
                  <a:cubicBezTo>
                    <a:pt x="4311" y="35"/>
                    <a:pt x="4155" y="0"/>
                    <a:pt x="3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2"/>
            <p:cNvSpPr/>
            <p:nvPr/>
          </p:nvSpPr>
          <p:spPr>
            <a:xfrm>
              <a:off x="4738922" y="1600188"/>
              <a:ext cx="697538" cy="494755"/>
            </a:xfrm>
            <a:custGeom>
              <a:avLst/>
              <a:gdLst/>
              <a:ahLst/>
              <a:cxnLst/>
              <a:rect l="l" t="t" r="r" b="b"/>
              <a:pathLst>
                <a:path w="17433" h="12365" extrusionOk="0">
                  <a:moveTo>
                    <a:pt x="8754" y="1"/>
                  </a:moveTo>
                  <a:cubicBezTo>
                    <a:pt x="8411" y="1"/>
                    <a:pt x="8058" y="38"/>
                    <a:pt x="7697" y="117"/>
                  </a:cubicBezTo>
                  <a:cubicBezTo>
                    <a:pt x="0" y="1808"/>
                    <a:pt x="1865" y="11196"/>
                    <a:pt x="1865" y="11196"/>
                  </a:cubicBezTo>
                  <a:cubicBezTo>
                    <a:pt x="2023" y="12009"/>
                    <a:pt x="3633" y="12365"/>
                    <a:pt x="5732" y="12365"/>
                  </a:cubicBezTo>
                  <a:cubicBezTo>
                    <a:pt x="7940" y="12365"/>
                    <a:pt x="10689" y="11971"/>
                    <a:pt x="12857" y="11304"/>
                  </a:cubicBezTo>
                  <a:cubicBezTo>
                    <a:pt x="17432" y="9915"/>
                    <a:pt x="14348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2"/>
            <p:cNvSpPr/>
            <p:nvPr/>
          </p:nvSpPr>
          <p:spPr>
            <a:xfrm>
              <a:off x="4799617" y="1662965"/>
              <a:ext cx="314098" cy="236314"/>
            </a:xfrm>
            <a:custGeom>
              <a:avLst/>
              <a:gdLst/>
              <a:ahLst/>
              <a:cxnLst/>
              <a:rect l="l" t="t" r="r" b="b"/>
              <a:pathLst>
                <a:path w="7850" h="5906" extrusionOk="0">
                  <a:moveTo>
                    <a:pt x="2993" y="1"/>
                  </a:moveTo>
                  <a:cubicBezTo>
                    <a:pt x="2993" y="22"/>
                    <a:pt x="1" y="1063"/>
                    <a:pt x="391" y="4662"/>
                  </a:cubicBezTo>
                  <a:cubicBezTo>
                    <a:pt x="391" y="4662"/>
                    <a:pt x="2435" y="5905"/>
                    <a:pt x="4280" y="5905"/>
                  </a:cubicBezTo>
                  <a:cubicBezTo>
                    <a:pt x="4559" y="5905"/>
                    <a:pt x="4833" y="5877"/>
                    <a:pt x="5096" y="5811"/>
                  </a:cubicBezTo>
                  <a:cubicBezTo>
                    <a:pt x="7112" y="5334"/>
                    <a:pt x="7849" y="2581"/>
                    <a:pt x="7849" y="2581"/>
                  </a:cubicBezTo>
                  <a:lnTo>
                    <a:pt x="7589" y="2039"/>
                  </a:lnTo>
                  <a:cubicBezTo>
                    <a:pt x="7589" y="2039"/>
                    <a:pt x="7470" y="2046"/>
                    <a:pt x="7270" y="2046"/>
                  </a:cubicBezTo>
                  <a:cubicBezTo>
                    <a:pt x="6314" y="2046"/>
                    <a:pt x="3512" y="1883"/>
                    <a:pt x="29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2"/>
            <p:cNvSpPr/>
            <p:nvPr/>
          </p:nvSpPr>
          <p:spPr>
            <a:xfrm>
              <a:off x="5100607" y="1682050"/>
              <a:ext cx="102432" cy="170093"/>
            </a:xfrm>
            <a:custGeom>
              <a:avLst/>
              <a:gdLst/>
              <a:ahLst/>
              <a:cxnLst/>
              <a:rect l="l" t="t" r="r" b="b"/>
              <a:pathLst>
                <a:path w="2560" h="4251" extrusionOk="0">
                  <a:moveTo>
                    <a:pt x="1085" y="1"/>
                  </a:moveTo>
                  <a:lnTo>
                    <a:pt x="1" y="456"/>
                  </a:lnTo>
                  <a:lnTo>
                    <a:pt x="1367" y="4250"/>
                  </a:lnTo>
                  <a:lnTo>
                    <a:pt x="2559" y="364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2"/>
            <p:cNvSpPr/>
            <p:nvPr/>
          </p:nvSpPr>
          <p:spPr>
            <a:xfrm>
              <a:off x="4789094" y="1955205"/>
              <a:ext cx="263882" cy="156129"/>
            </a:xfrm>
            <a:custGeom>
              <a:avLst/>
              <a:gdLst/>
              <a:ahLst/>
              <a:cxnLst/>
              <a:rect l="l" t="t" r="r" b="b"/>
              <a:pathLst>
                <a:path w="6595" h="3902" extrusionOk="0">
                  <a:moveTo>
                    <a:pt x="3975" y="0"/>
                  </a:moveTo>
                  <a:cubicBezTo>
                    <a:pt x="2668" y="0"/>
                    <a:pt x="0" y="1817"/>
                    <a:pt x="762" y="2865"/>
                  </a:cubicBezTo>
                  <a:cubicBezTo>
                    <a:pt x="1662" y="3553"/>
                    <a:pt x="2747" y="3902"/>
                    <a:pt x="3841" y="3902"/>
                  </a:cubicBezTo>
                  <a:cubicBezTo>
                    <a:pt x="4539" y="3902"/>
                    <a:pt x="5241" y="3759"/>
                    <a:pt x="5901" y="3472"/>
                  </a:cubicBezTo>
                  <a:cubicBezTo>
                    <a:pt x="5901" y="3472"/>
                    <a:pt x="6594" y="2323"/>
                    <a:pt x="6421" y="2301"/>
                  </a:cubicBezTo>
                  <a:cubicBezTo>
                    <a:pt x="6418" y="2301"/>
                    <a:pt x="6415" y="2301"/>
                    <a:pt x="6412" y="2301"/>
                  </a:cubicBezTo>
                  <a:cubicBezTo>
                    <a:pt x="6226" y="2301"/>
                    <a:pt x="5597" y="2908"/>
                    <a:pt x="5597" y="2908"/>
                  </a:cubicBezTo>
                  <a:cubicBezTo>
                    <a:pt x="5597" y="2908"/>
                    <a:pt x="5402" y="740"/>
                    <a:pt x="4426" y="111"/>
                  </a:cubicBezTo>
                  <a:cubicBezTo>
                    <a:pt x="4310" y="35"/>
                    <a:pt x="4156" y="0"/>
                    <a:pt x="3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2"/>
            <p:cNvSpPr/>
            <p:nvPr/>
          </p:nvSpPr>
          <p:spPr>
            <a:xfrm>
              <a:off x="5176945" y="1637798"/>
              <a:ext cx="125839" cy="140804"/>
            </a:xfrm>
            <a:custGeom>
              <a:avLst/>
              <a:gdLst/>
              <a:ahLst/>
              <a:cxnLst/>
              <a:rect l="l" t="t" r="r" b="b"/>
              <a:pathLst>
                <a:path w="3145" h="3519" extrusionOk="0">
                  <a:moveTo>
                    <a:pt x="651" y="1"/>
                  </a:moveTo>
                  <a:cubicBezTo>
                    <a:pt x="543" y="304"/>
                    <a:pt x="1" y="2559"/>
                    <a:pt x="1" y="2559"/>
                  </a:cubicBezTo>
                  <a:lnTo>
                    <a:pt x="434" y="3275"/>
                  </a:lnTo>
                  <a:cubicBezTo>
                    <a:pt x="694" y="3437"/>
                    <a:pt x="993" y="3519"/>
                    <a:pt x="1291" y="3519"/>
                  </a:cubicBezTo>
                  <a:cubicBezTo>
                    <a:pt x="1589" y="3519"/>
                    <a:pt x="1887" y="3437"/>
                    <a:pt x="2147" y="3275"/>
                  </a:cubicBezTo>
                  <a:cubicBezTo>
                    <a:pt x="3144" y="2733"/>
                    <a:pt x="2581" y="1670"/>
                    <a:pt x="2581" y="1670"/>
                  </a:cubicBezTo>
                  <a:cubicBezTo>
                    <a:pt x="2169" y="890"/>
                    <a:pt x="1497" y="283"/>
                    <a:pt x="6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2"/>
            <p:cNvSpPr/>
            <p:nvPr/>
          </p:nvSpPr>
          <p:spPr>
            <a:xfrm>
              <a:off x="4895039" y="1433823"/>
              <a:ext cx="323621" cy="279327"/>
            </a:xfrm>
            <a:custGeom>
              <a:avLst/>
              <a:gdLst/>
              <a:ahLst/>
              <a:cxnLst/>
              <a:rect l="l" t="t" r="r" b="b"/>
              <a:pathLst>
                <a:path w="8088" h="6981" extrusionOk="0">
                  <a:moveTo>
                    <a:pt x="5481" y="0"/>
                  </a:moveTo>
                  <a:cubicBezTo>
                    <a:pt x="5189" y="0"/>
                    <a:pt x="4965" y="1305"/>
                    <a:pt x="4965" y="1305"/>
                  </a:cubicBezTo>
                  <a:cubicBezTo>
                    <a:pt x="4861" y="1245"/>
                    <a:pt x="4721" y="1220"/>
                    <a:pt x="4557" y="1220"/>
                  </a:cubicBezTo>
                  <a:cubicBezTo>
                    <a:pt x="3520" y="1220"/>
                    <a:pt x="1518" y="2237"/>
                    <a:pt x="1518" y="2237"/>
                  </a:cubicBezTo>
                  <a:cubicBezTo>
                    <a:pt x="1518" y="2237"/>
                    <a:pt x="903" y="1752"/>
                    <a:pt x="503" y="1752"/>
                  </a:cubicBezTo>
                  <a:cubicBezTo>
                    <a:pt x="361" y="1752"/>
                    <a:pt x="247" y="1813"/>
                    <a:pt x="196" y="1977"/>
                  </a:cubicBezTo>
                  <a:cubicBezTo>
                    <a:pt x="1" y="2584"/>
                    <a:pt x="1496" y="2692"/>
                    <a:pt x="1496" y="2692"/>
                  </a:cubicBezTo>
                  <a:cubicBezTo>
                    <a:pt x="1496" y="2692"/>
                    <a:pt x="608" y="6682"/>
                    <a:pt x="2169" y="6942"/>
                  </a:cubicBezTo>
                  <a:cubicBezTo>
                    <a:pt x="2312" y="6968"/>
                    <a:pt x="2472" y="6981"/>
                    <a:pt x="2645" y="6981"/>
                  </a:cubicBezTo>
                  <a:cubicBezTo>
                    <a:pt x="4318" y="6981"/>
                    <a:pt x="7158" y="5801"/>
                    <a:pt x="7610" y="4622"/>
                  </a:cubicBezTo>
                  <a:cubicBezTo>
                    <a:pt x="8087" y="3321"/>
                    <a:pt x="5377" y="1478"/>
                    <a:pt x="5377" y="1478"/>
                  </a:cubicBezTo>
                  <a:cubicBezTo>
                    <a:pt x="5377" y="1478"/>
                    <a:pt x="5876" y="264"/>
                    <a:pt x="5551" y="26"/>
                  </a:cubicBezTo>
                  <a:cubicBezTo>
                    <a:pt x="5527" y="8"/>
                    <a:pt x="5504" y="0"/>
                    <a:pt x="5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2"/>
            <p:cNvSpPr/>
            <p:nvPr/>
          </p:nvSpPr>
          <p:spPr>
            <a:xfrm>
              <a:off x="5045114" y="1597907"/>
              <a:ext cx="57298" cy="51816"/>
            </a:xfrm>
            <a:custGeom>
              <a:avLst/>
              <a:gdLst/>
              <a:ahLst/>
              <a:cxnLst/>
              <a:rect l="l" t="t" r="r" b="b"/>
              <a:pathLst>
                <a:path w="1432" h="1295" extrusionOk="0">
                  <a:moveTo>
                    <a:pt x="1431" y="1"/>
                  </a:moveTo>
                  <a:lnTo>
                    <a:pt x="0" y="608"/>
                  </a:lnTo>
                  <a:cubicBezTo>
                    <a:pt x="391" y="1111"/>
                    <a:pt x="676" y="1294"/>
                    <a:pt x="882" y="1294"/>
                  </a:cubicBezTo>
                  <a:cubicBezTo>
                    <a:pt x="1431" y="1294"/>
                    <a:pt x="1431" y="1"/>
                    <a:pt x="1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2"/>
            <p:cNvSpPr/>
            <p:nvPr/>
          </p:nvSpPr>
          <p:spPr>
            <a:xfrm>
              <a:off x="5035552" y="1484277"/>
              <a:ext cx="55577" cy="127560"/>
            </a:xfrm>
            <a:custGeom>
              <a:avLst/>
              <a:gdLst/>
              <a:ahLst/>
              <a:cxnLst/>
              <a:rect l="l" t="t" r="r" b="b"/>
              <a:pathLst>
                <a:path w="1389" h="3188" extrusionOk="0">
                  <a:moveTo>
                    <a:pt x="478" y="0"/>
                  </a:moveTo>
                  <a:cubicBezTo>
                    <a:pt x="1" y="738"/>
                    <a:pt x="1258" y="3057"/>
                    <a:pt x="1323" y="3166"/>
                  </a:cubicBezTo>
                  <a:cubicBezTo>
                    <a:pt x="1323" y="3166"/>
                    <a:pt x="1345" y="3188"/>
                    <a:pt x="1367" y="3188"/>
                  </a:cubicBezTo>
                  <a:cubicBezTo>
                    <a:pt x="1388" y="3166"/>
                    <a:pt x="1388" y="3144"/>
                    <a:pt x="1388" y="3122"/>
                  </a:cubicBezTo>
                  <a:cubicBezTo>
                    <a:pt x="1367" y="3101"/>
                    <a:pt x="88" y="759"/>
                    <a:pt x="543" y="66"/>
                  </a:cubicBezTo>
                  <a:cubicBezTo>
                    <a:pt x="543" y="44"/>
                    <a:pt x="543" y="22"/>
                    <a:pt x="54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2"/>
            <p:cNvSpPr/>
            <p:nvPr/>
          </p:nvSpPr>
          <p:spPr>
            <a:xfrm>
              <a:off x="5036432" y="1611791"/>
              <a:ext cx="80705" cy="66821"/>
            </a:xfrm>
            <a:custGeom>
              <a:avLst/>
              <a:gdLst/>
              <a:ahLst/>
              <a:cxnLst/>
              <a:rect l="l" t="t" r="r" b="b"/>
              <a:pathLst>
                <a:path w="2017" h="1670" extrusionOk="0">
                  <a:moveTo>
                    <a:pt x="1952" y="1"/>
                  </a:moveTo>
                  <a:cubicBezTo>
                    <a:pt x="1908" y="1"/>
                    <a:pt x="1908" y="22"/>
                    <a:pt x="1908" y="44"/>
                  </a:cubicBezTo>
                  <a:cubicBezTo>
                    <a:pt x="1930" y="998"/>
                    <a:pt x="1757" y="1540"/>
                    <a:pt x="1388" y="1583"/>
                  </a:cubicBezTo>
                  <a:cubicBezTo>
                    <a:pt x="1375" y="1584"/>
                    <a:pt x="1363" y="1585"/>
                    <a:pt x="1350" y="1585"/>
                  </a:cubicBezTo>
                  <a:cubicBezTo>
                    <a:pt x="831" y="1585"/>
                    <a:pt x="108" y="757"/>
                    <a:pt x="87" y="651"/>
                  </a:cubicBezTo>
                  <a:cubicBezTo>
                    <a:pt x="87" y="629"/>
                    <a:pt x="66" y="608"/>
                    <a:pt x="44" y="608"/>
                  </a:cubicBezTo>
                  <a:cubicBezTo>
                    <a:pt x="22" y="608"/>
                    <a:pt x="0" y="629"/>
                    <a:pt x="0" y="651"/>
                  </a:cubicBezTo>
                  <a:cubicBezTo>
                    <a:pt x="44" y="803"/>
                    <a:pt x="759" y="1670"/>
                    <a:pt x="1345" y="1670"/>
                  </a:cubicBezTo>
                  <a:lnTo>
                    <a:pt x="1388" y="1670"/>
                  </a:lnTo>
                  <a:cubicBezTo>
                    <a:pt x="1822" y="1605"/>
                    <a:pt x="2017" y="1063"/>
                    <a:pt x="1995" y="44"/>
                  </a:cubicBezTo>
                  <a:cubicBezTo>
                    <a:pt x="1973" y="22"/>
                    <a:pt x="1973" y="1"/>
                    <a:pt x="1952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2"/>
            <p:cNvSpPr/>
            <p:nvPr/>
          </p:nvSpPr>
          <p:spPr>
            <a:xfrm>
              <a:off x="4959134" y="1558977"/>
              <a:ext cx="73023" cy="81025"/>
            </a:xfrm>
            <a:custGeom>
              <a:avLst/>
              <a:gdLst/>
              <a:ahLst/>
              <a:cxnLst/>
              <a:rect l="l" t="t" r="r" b="b"/>
              <a:pathLst>
                <a:path w="1825" h="2025" extrusionOk="0">
                  <a:moveTo>
                    <a:pt x="800" y="1"/>
                  </a:moveTo>
                  <a:cubicBezTo>
                    <a:pt x="717" y="1"/>
                    <a:pt x="632" y="26"/>
                    <a:pt x="545" y="85"/>
                  </a:cubicBezTo>
                  <a:cubicBezTo>
                    <a:pt x="14" y="458"/>
                    <a:pt x="0" y="2024"/>
                    <a:pt x="680" y="2024"/>
                  </a:cubicBezTo>
                  <a:cubicBezTo>
                    <a:pt x="750" y="2024"/>
                    <a:pt x="828" y="2008"/>
                    <a:pt x="913" y="1971"/>
                  </a:cubicBezTo>
                  <a:cubicBezTo>
                    <a:pt x="1824" y="1559"/>
                    <a:pt x="1759" y="1342"/>
                    <a:pt x="1694" y="909"/>
                  </a:cubicBezTo>
                  <a:cubicBezTo>
                    <a:pt x="1694" y="909"/>
                    <a:pt x="1296" y="1"/>
                    <a:pt x="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2"/>
            <p:cNvSpPr/>
            <p:nvPr/>
          </p:nvSpPr>
          <p:spPr>
            <a:xfrm>
              <a:off x="4981779" y="1579703"/>
              <a:ext cx="25208" cy="33010"/>
            </a:xfrm>
            <a:custGeom>
              <a:avLst/>
              <a:gdLst/>
              <a:ahLst/>
              <a:cxnLst/>
              <a:rect l="l" t="t" r="r" b="b"/>
              <a:pathLst>
                <a:path w="630" h="825" extrusionOk="0">
                  <a:moveTo>
                    <a:pt x="261" y="0"/>
                  </a:moveTo>
                  <a:cubicBezTo>
                    <a:pt x="239" y="22"/>
                    <a:pt x="217" y="44"/>
                    <a:pt x="239" y="65"/>
                  </a:cubicBezTo>
                  <a:cubicBezTo>
                    <a:pt x="347" y="261"/>
                    <a:pt x="521" y="629"/>
                    <a:pt x="478" y="716"/>
                  </a:cubicBezTo>
                  <a:cubicBezTo>
                    <a:pt x="476" y="717"/>
                    <a:pt x="473" y="717"/>
                    <a:pt x="471" y="717"/>
                  </a:cubicBezTo>
                  <a:cubicBezTo>
                    <a:pt x="416" y="717"/>
                    <a:pt x="231" y="510"/>
                    <a:pt x="66" y="282"/>
                  </a:cubicBezTo>
                  <a:cubicBezTo>
                    <a:pt x="55" y="271"/>
                    <a:pt x="44" y="266"/>
                    <a:pt x="33" y="266"/>
                  </a:cubicBezTo>
                  <a:cubicBezTo>
                    <a:pt x="22" y="266"/>
                    <a:pt x="11" y="271"/>
                    <a:pt x="1" y="282"/>
                  </a:cubicBezTo>
                  <a:cubicBezTo>
                    <a:pt x="1" y="304"/>
                    <a:pt x="1" y="326"/>
                    <a:pt x="1" y="326"/>
                  </a:cubicBezTo>
                  <a:cubicBezTo>
                    <a:pt x="109" y="477"/>
                    <a:pt x="369" y="824"/>
                    <a:pt x="499" y="824"/>
                  </a:cubicBezTo>
                  <a:lnTo>
                    <a:pt x="499" y="803"/>
                  </a:lnTo>
                  <a:cubicBezTo>
                    <a:pt x="521" y="803"/>
                    <a:pt x="543" y="781"/>
                    <a:pt x="564" y="759"/>
                  </a:cubicBezTo>
                  <a:cubicBezTo>
                    <a:pt x="629" y="586"/>
                    <a:pt x="369" y="109"/>
                    <a:pt x="304" y="22"/>
                  </a:cubicBezTo>
                  <a:cubicBezTo>
                    <a:pt x="304" y="0"/>
                    <a:pt x="282" y="0"/>
                    <a:pt x="2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2"/>
            <p:cNvSpPr/>
            <p:nvPr/>
          </p:nvSpPr>
          <p:spPr>
            <a:xfrm>
              <a:off x="4881036" y="1485597"/>
              <a:ext cx="84306" cy="78024"/>
            </a:xfrm>
            <a:custGeom>
              <a:avLst/>
              <a:gdLst/>
              <a:ahLst/>
              <a:cxnLst/>
              <a:rect l="l" t="t" r="r" b="b"/>
              <a:pathLst>
                <a:path w="2107" h="1950" extrusionOk="0">
                  <a:moveTo>
                    <a:pt x="1298" y="0"/>
                  </a:moveTo>
                  <a:cubicBezTo>
                    <a:pt x="684" y="0"/>
                    <a:pt x="1" y="732"/>
                    <a:pt x="220" y="1377"/>
                  </a:cubicBezTo>
                  <a:cubicBezTo>
                    <a:pt x="363" y="1824"/>
                    <a:pt x="682" y="1950"/>
                    <a:pt x="994" y="1950"/>
                  </a:cubicBezTo>
                  <a:cubicBezTo>
                    <a:pt x="1393" y="1950"/>
                    <a:pt x="1781" y="1745"/>
                    <a:pt x="1781" y="1745"/>
                  </a:cubicBezTo>
                  <a:lnTo>
                    <a:pt x="2107" y="900"/>
                  </a:lnTo>
                  <a:cubicBezTo>
                    <a:pt x="1987" y="247"/>
                    <a:pt x="1654" y="0"/>
                    <a:pt x="1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2"/>
            <p:cNvSpPr/>
            <p:nvPr/>
          </p:nvSpPr>
          <p:spPr>
            <a:xfrm>
              <a:off x="5050755" y="1425461"/>
              <a:ext cx="104553" cy="71022"/>
            </a:xfrm>
            <a:custGeom>
              <a:avLst/>
              <a:gdLst/>
              <a:ahLst/>
              <a:cxnLst/>
              <a:rect l="l" t="t" r="r" b="b"/>
              <a:pathLst>
                <a:path w="2613" h="1775" extrusionOk="0">
                  <a:moveTo>
                    <a:pt x="1409" y="1"/>
                  </a:moveTo>
                  <a:cubicBezTo>
                    <a:pt x="732" y="1"/>
                    <a:pt x="1" y="484"/>
                    <a:pt x="770" y="1449"/>
                  </a:cubicBezTo>
                  <a:lnTo>
                    <a:pt x="1594" y="1774"/>
                  </a:lnTo>
                  <a:cubicBezTo>
                    <a:pt x="1594" y="1774"/>
                    <a:pt x="2613" y="885"/>
                    <a:pt x="2136" y="278"/>
                  </a:cubicBezTo>
                  <a:cubicBezTo>
                    <a:pt x="1991" y="93"/>
                    <a:pt x="1705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2"/>
            <p:cNvSpPr/>
            <p:nvPr/>
          </p:nvSpPr>
          <p:spPr>
            <a:xfrm>
              <a:off x="5055516" y="1518086"/>
              <a:ext cx="87507" cy="66461"/>
            </a:xfrm>
            <a:custGeom>
              <a:avLst/>
              <a:gdLst/>
              <a:ahLst/>
              <a:cxnLst/>
              <a:rect l="l" t="t" r="r" b="b"/>
              <a:pathLst>
                <a:path w="2187" h="1661" extrusionOk="0">
                  <a:moveTo>
                    <a:pt x="1085" y="1"/>
                  </a:moveTo>
                  <a:cubicBezTo>
                    <a:pt x="1078" y="1"/>
                    <a:pt x="1070" y="1"/>
                    <a:pt x="1063" y="1"/>
                  </a:cubicBezTo>
                  <a:cubicBezTo>
                    <a:pt x="0" y="23"/>
                    <a:pt x="651" y="1540"/>
                    <a:pt x="651" y="1540"/>
                  </a:cubicBezTo>
                  <a:cubicBezTo>
                    <a:pt x="691" y="1630"/>
                    <a:pt x="781" y="1660"/>
                    <a:pt x="922" y="1660"/>
                  </a:cubicBezTo>
                  <a:cubicBezTo>
                    <a:pt x="1087" y="1660"/>
                    <a:pt x="1322" y="1619"/>
                    <a:pt x="1626" y="1584"/>
                  </a:cubicBezTo>
                  <a:cubicBezTo>
                    <a:pt x="2186" y="1519"/>
                    <a:pt x="2147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2"/>
            <p:cNvSpPr/>
            <p:nvPr/>
          </p:nvSpPr>
          <p:spPr>
            <a:xfrm>
              <a:off x="5093685" y="1542052"/>
              <a:ext cx="23447" cy="35091"/>
            </a:xfrm>
            <a:custGeom>
              <a:avLst/>
              <a:gdLst/>
              <a:ahLst/>
              <a:cxnLst/>
              <a:rect l="l" t="t" r="r" b="b"/>
              <a:pathLst>
                <a:path w="586" h="877" extrusionOk="0">
                  <a:moveTo>
                    <a:pt x="474" y="0"/>
                  </a:moveTo>
                  <a:cubicBezTo>
                    <a:pt x="468" y="0"/>
                    <a:pt x="462" y="3"/>
                    <a:pt x="456" y="9"/>
                  </a:cubicBezTo>
                  <a:cubicBezTo>
                    <a:pt x="434" y="9"/>
                    <a:pt x="412" y="31"/>
                    <a:pt x="412" y="52"/>
                  </a:cubicBezTo>
                  <a:cubicBezTo>
                    <a:pt x="412" y="52"/>
                    <a:pt x="499" y="573"/>
                    <a:pt x="347" y="790"/>
                  </a:cubicBezTo>
                  <a:lnTo>
                    <a:pt x="326" y="790"/>
                  </a:lnTo>
                  <a:cubicBezTo>
                    <a:pt x="261" y="790"/>
                    <a:pt x="152" y="421"/>
                    <a:pt x="87" y="117"/>
                  </a:cubicBezTo>
                  <a:cubicBezTo>
                    <a:pt x="87" y="96"/>
                    <a:pt x="65" y="74"/>
                    <a:pt x="44" y="74"/>
                  </a:cubicBezTo>
                  <a:cubicBezTo>
                    <a:pt x="22" y="74"/>
                    <a:pt x="0" y="96"/>
                    <a:pt x="0" y="139"/>
                  </a:cubicBezTo>
                  <a:cubicBezTo>
                    <a:pt x="22" y="291"/>
                    <a:pt x="152" y="833"/>
                    <a:pt x="304" y="876"/>
                  </a:cubicBezTo>
                  <a:lnTo>
                    <a:pt x="326" y="876"/>
                  </a:lnTo>
                  <a:cubicBezTo>
                    <a:pt x="347" y="876"/>
                    <a:pt x="391" y="855"/>
                    <a:pt x="412" y="833"/>
                  </a:cubicBezTo>
                  <a:cubicBezTo>
                    <a:pt x="586" y="594"/>
                    <a:pt x="499" y="52"/>
                    <a:pt x="499" y="31"/>
                  </a:cubicBezTo>
                  <a:cubicBezTo>
                    <a:pt x="499" y="15"/>
                    <a:pt x="488" y="0"/>
                    <a:pt x="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2"/>
            <p:cNvSpPr/>
            <p:nvPr/>
          </p:nvSpPr>
          <p:spPr>
            <a:xfrm>
              <a:off x="4964415" y="1516365"/>
              <a:ext cx="100671" cy="106753"/>
            </a:xfrm>
            <a:custGeom>
              <a:avLst/>
              <a:gdLst/>
              <a:ahLst/>
              <a:cxnLst/>
              <a:rect l="l" t="t" r="r" b="b"/>
              <a:pathLst>
                <a:path w="2516" h="2668" extrusionOk="0">
                  <a:moveTo>
                    <a:pt x="44" y="1"/>
                  </a:moveTo>
                  <a:cubicBezTo>
                    <a:pt x="23" y="1"/>
                    <a:pt x="1" y="22"/>
                    <a:pt x="1" y="44"/>
                  </a:cubicBezTo>
                  <a:cubicBezTo>
                    <a:pt x="1" y="66"/>
                    <a:pt x="23" y="87"/>
                    <a:pt x="44" y="87"/>
                  </a:cubicBezTo>
                  <a:cubicBezTo>
                    <a:pt x="370" y="131"/>
                    <a:pt x="695" y="239"/>
                    <a:pt x="977" y="434"/>
                  </a:cubicBezTo>
                  <a:cubicBezTo>
                    <a:pt x="1454" y="738"/>
                    <a:pt x="2082" y="1367"/>
                    <a:pt x="2429" y="2624"/>
                  </a:cubicBezTo>
                  <a:cubicBezTo>
                    <a:pt x="2451" y="2646"/>
                    <a:pt x="2451" y="2646"/>
                    <a:pt x="2473" y="2667"/>
                  </a:cubicBezTo>
                  <a:lnTo>
                    <a:pt x="2494" y="2646"/>
                  </a:lnTo>
                  <a:cubicBezTo>
                    <a:pt x="2516" y="2646"/>
                    <a:pt x="2516" y="2624"/>
                    <a:pt x="2516" y="2602"/>
                  </a:cubicBezTo>
                  <a:cubicBezTo>
                    <a:pt x="1822" y="109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2"/>
            <p:cNvSpPr/>
            <p:nvPr/>
          </p:nvSpPr>
          <p:spPr>
            <a:xfrm>
              <a:off x="5095406" y="1720181"/>
              <a:ext cx="51216" cy="49535"/>
            </a:xfrm>
            <a:custGeom>
              <a:avLst/>
              <a:gdLst/>
              <a:ahLst/>
              <a:cxnLst/>
              <a:rect l="l" t="t" r="r" b="b"/>
              <a:pathLst>
                <a:path w="1280" h="1238" extrusionOk="0">
                  <a:moveTo>
                    <a:pt x="921" y="1"/>
                  </a:moveTo>
                  <a:cubicBezTo>
                    <a:pt x="735" y="1"/>
                    <a:pt x="171" y="482"/>
                    <a:pt x="1" y="630"/>
                  </a:cubicBezTo>
                  <a:cubicBezTo>
                    <a:pt x="1" y="652"/>
                    <a:pt x="1" y="674"/>
                    <a:pt x="1" y="695"/>
                  </a:cubicBezTo>
                  <a:cubicBezTo>
                    <a:pt x="12" y="706"/>
                    <a:pt x="22" y="712"/>
                    <a:pt x="33" y="712"/>
                  </a:cubicBezTo>
                  <a:cubicBezTo>
                    <a:pt x="44" y="712"/>
                    <a:pt x="55" y="706"/>
                    <a:pt x="66" y="695"/>
                  </a:cubicBezTo>
                  <a:cubicBezTo>
                    <a:pt x="326" y="435"/>
                    <a:pt x="608" y="240"/>
                    <a:pt x="911" y="88"/>
                  </a:cubicBezTo>
                  <a:lnTo>
                    <a:pt x="911" y="88"/>
                  </a:lnTo>
                  <a:cubicBezTo>
                    <a:pt x="933" y="110"/>
                    <a:pt x="933" y="197"/>
                    <a:pt x="499" y="522"/>
                  </a:cubicBezTo>
                  <a:cubicBezTo>
                    <a:pt x="456" y="565"/>
                    <a:pt x="434" y="565"/>
                    <a:pt x="456" y="609"/>
                  </a:cubicBezTo>
                  <a:lnTo>
                    <a:pt x="521" y="609"/>
                  </a:lnTo>
                  <a:cubicBezTo>
                    <a:pt x="716" y="500"/>
                    <a:pt x="911" y="435"/>
                    <a:pt x="1128" y="392"/>
                  </a:cubicBezTo>
                  <a:lnTo>
                    <a:pt x="1128" y="392"/>
                  </a:lnTo>
                  <a:cubicBezTo>
                    <a:pt x="1020" y="500"/>
                    <a:pt x="890" y="609"/>
                    <a:pt x="738" y="695"/>
                  </a:cubicBezTo>
                  <a:cubicBezTo>
                    <a:pt x="629" y="782"/>
                    <a:pt x="629" y="782"/>
                    <a:pt x="629" y="804"/>
                  </a:cubicBezTo>
                  <a:cubicBezTo>
                    <a:pt x="629" y="825"/>
                    <a:pt x="651" y="847"/>
                    <a:pt x="673" y="847"/>
                  </a:cubicBezTo>
                  <a:cubicBezTo>
                    <a:pt x="695" y="847"/>
                    <a:pt x="695" y="825"/>
                    <a:pt x="738" y="804"/>
                  </a:cubicBezTo>
                  <a:cubicBezTo>
                    <a:pt x="915" y="730"/>
                    <a:pt x="1051" y="686"/>
                    <a:pt x="1128" y="686"/>
                  </a:cubicBezTo>
                  <a:cubicBezTo>
                    <a:pt x="1164" y="686"/>
                    <a:pt x="1186" y="696"/>
                    <a:pt x="1193" y="717"/>
                  </a:cubicBezTo>
                  <a:cubicBezTo>
                    <a:pt x="1193" y="782"/>
                    <a:pt x="825" y="977"/>
                    <a:pt x="391" y="1129"/>
                  </a:cubicBezTo>
                  <a:cubicBezTo>
                    <a:pt x="369" y="1151"/>
                    <a:pt x="348" y="1172"/>
                    <a:pt x="369" y="1194"/>
                  </a:cubicBezTo>
                  <a:cubicBezTo>
                    <a:pt x="369" y="1216"/>
                    <a:pt x="391" y="1216"/>
                    <a:pt x="413" y="1216"/>
                  </a:cubicBezTo>
                  <a:lnTo>
                    <a:pt x="413" y="1237"/>
                  </a:lnTo>
                  <a:cubicBezTo>
                    <a:pt x="608" y="1151"/>
                    <a:pt x="1237" y="912"/>
                    <a:pt x="1280" y="739"/>
                  </a:cubicBezTo>
                  <a:cubicBezTo>
                    <a:pt x="1280" y="717"/>
                    <a:pt x="1280" y="695"/>
                    <a:pt x="1258" y="674"/>
                  </a:cubicBezTo>
                  <a:cubicBezTo>
                    <a:pt x="1234" y="638"/>
                    <a:pt x="1191" y="622"/>
                    <a:pt x="1135" y="622"/>
                  </a:cubicBezTo>
                  <a:cubicBezTo>
                    <a:pt x="1089" y="622"/>
                    <a:pt x="1035" y="633"/>
                    <a:pt x="976" y="652"/>
                  </a:cubicBezTo>
                  <a:cubicBezTo>
                    <a:pt x="1171" y="500"/>
                    <a:pt x="1215" y="435"/>
                    <a:pt x="1215" y="370"/>
                  </a:cubicBezTo>
                  <a:cubicBezTo>
                    <a:pt x="1215" y="370"/>
                    <a:pt x="1193" y="348"/>
                    <a:pt x="1193" y="348"/>
                  </a:cubicBezTo>
                  <a:cubicBezTo>
                    <a:pt x="1162" y="345"/>
                    <a:pt x="1132" y="343"/>
                    <a:pt x="1103" y="343"/>
                  </a:cubicBezTo>
                  <a:cubicBezTo>
                    <a:pt x="966" y="343"/>
                    <a:pt x="841" y="382"/>
                    <a:pt x="716" y="435"/>
                  </a:cubicBezTo>
                  <a:cubicBezTo>
                    <a:pt x="933" y="262"/>
                    <a:pt x="1020" y="132"/>
                    <a:pt x="976" y="45"/>
                  </a:cubicBezTo>
                  <a:cubicBezTo>
                    <a:pt x="976" y="23"/>
                    <a:pt x="955" y="23"/>
                    <a:pt x="933" y="2"/>
                  </a:cubicBezTo>
                  <a:cubicBezTo>
                    <a:pt x="929" y="1"/>
                    <a:pt x="925" y="1"/>
                    <a:pt x="921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2"/>
            <p:cNvSpPr/>
            <p:nvPr/>
          </p:nvSpPr>
          <p:spPr>
            <a:xfrm>
              <a:off x="5150059" y="1741547"/>
              <a:ext cx="46014" cy="47255"/>
            </a:xfrm>
            <a:custGeom>
              <a:avLst/>
              <a:gdLst/>
              <a:ahLst/>
              <a:cxnLst/>
              <a:rect l="l" t="t" r="r" b="b"/>
              <a:pathLst>
                <a:path w="1150" h="1181" extrusionOk="0">
                  <a:moveTo>
                    <a:pt x="778" y="1"/>
                  </a:moveTo>
                  <a:cubicBezTo>
                    <a:pt x="772" y="1"/>
                    <a:pt x="766" y="3"/>
                    <a:pt x="759" y="10"/>
                  </a:cubicBezTo>
                  <a:cubicBezTo>
                    <a:pt x="608" y="10"/>
                    <a:pt x="87" y="75"/>
                    <a:pt x="44" y="226"/>
                  </a:cubicBezTo>
                  <a:cubicBezTo>
                    <a:pt x="22" y="248"/>
                    <a:pt x="44" y="291"/>
                    <a:pt x="66" y="313"/>
                  </a:cubicBezTo>
                  <a:cubicBezTo>
                    <a:pt x="92" y="352"/>
                    <a:pt x="180" y="360"/>
                    <a:pt x="280" y="360"/>
                  </a:cubicBezTo>
                  <a:cubicBezTo>
                    <a:pt x="346" y="360"/>
                    <a:pt x="417" y="356"/>
                    <a:pt x="478" y="356"/>
                  </a:cubicBezTo>
                  <a:cubicBezTo>
                    <a:pt x="304" y="465"/>
                    <a:pt x="44" y="682"/>
                    <a:pt x="22" y="790"/>
                  </a:cubicBezTo>
                  <a:cubicBezTo>
                    <a:pt x="1" y="812"/>
                    <a:pt x="22" y="855"/>
                    <a:pt x="44" y="877"/>
                  </a:cubicBezTo>
                  <a:cubicBezTo>
                    <a:pt x="54" y="883"/>
                    <a:pt x="69" y="887"/>
                    <a:pt x="88" y="887"/>
                  </a:cubicBezTo>
                  <a:cubicBezTo>
                    <a:pt x="194" y="887"/>
                    <a:pt x="427" y="792"/>
                    <a:pt x="629" y="682"/>
                  </a:cubicBezTo>
                  <a:lnTo>
                    <a:pt x="629" y="682"/>
                  </a:lnTo>
                  <a:cubicBezTo>
                    <a:pt x="304" y="1094"/>
                    <a:pt x="326" y="1137"/>
                    <a:pt x="348" y="1159"/>
                  </a:cubicBezTo>
                  <a:cubicBezTo>
                    <a:pt x="369" y="1159"/>
                    <a:pt x="369" y="1180"/>
                    <a:pt x="391" y="1180"/>
                  </a:cubicBezTo>
                  <a:lnTo>
                    <a:pt x="456" y="1180"/>
                  </a:lnTo>
                  <a:cubicBezTo>
                    <a:pt x="694" y="1029"/>
                    <a:pt x="911" y="877"/>
                    <a:pt x="1128" y="725"/>
                  </a:cubicBezTo>
                  <a:cubicBezTo>
                    <a:pt x="1150" y="703"/>
                    <a:pt x="1150" y="682"/>
                    <a:pt x="1128" y="660"/>
                  </a:cubicBezTo>
                  <a:cubicBezTo>
                    <a:pt x="1117" y="649"/>
                    <a:pt x="1106" y="644"/>
                    <a:pt x="1095" y="644"/>
                  </a:cubicBezTo>
                  <a:cubicBezTo>
                    <a:pt x="1085" y="644"/>
                    <a:pt x="1074" y="649"/>
                    <a:pt x="1063" y="660"/>
                  </a:cubicBezTo>
                  <a:cubicBezTo>
                    <a:pt x="868" y="812"/>
                    <a:pt x="673" y="964"/>
                    <a:pt x="456" y="1094"/>
                  </a:cubicBezTo>
                  <a:cubicBezTo>
                    <a:pt x="564" y="920"/>
                    <a:pt x="673" y="768"/>
                    <a:pt x="803" y="617"/>
                  </a:cubicBezTo>
                  <a:cubicBezTo>
                    <a:pt x="821" y="581"/>
                    <a:pt x="809" y="546"/>
                    <a:pt x="781" y="546"/>
                  </a:cubicBezTo>
                  <a:cubicBezTo>
                    <a:pt x="775" y="546"/>
                    <a:pt x="767" y="548"/>
                    <a:pt x="759" y="552"/>
                  </a:cubicBezTo>
                  <a:cubicBezTo>
                    <a:pt x="543" y="660"/>
                    <a:pt x="326" y="747"/>
                    <a:pt x="87" y="812"/>
                  </a:cubicBezTo>
                  <a:cubicBezTo>
                    <a:pt x="261" y="617"/>
                    <a:pt x="456" y="465"/>
                    <a:pt x="673" y="335"/>
                  </a:cubicBezTo>
                  <a:cubicBezTo>
                    <a:pt x="694" y="313"/>
                    <a:pt x="694" y="291"/>
                    <a:pt x="673" y="270"/>
                  </a:cubicBezTo>
                  <a:cubicBezTo>
                    <a:pt x="673" y="248"/>
                    <a:pt x="651" y="248"/>
                    <a:pt x="629" y="248"/>
                  </a:cubicBezTo>
                  <a:cubicBezTo>
                    <a:pt x="543" y="270"/>
                    <a:pt x="456" y="281"/>
                    <a:pt x="369" y="281"/>
                  </a:cubicBezTo>
                  <a:cubicBezTo>
                    <a:pt x="282" y="281"/>
                    <a:pt x="196" y="270"/>
                    <a:pt x="109" y="248"/>
                  </a:cubicBezTo>
                  <a:cubicBezTo>
                    <a:pt x="131" y="183"/>
                    <a:pt x="478" y="118"/>
                    <a:pt x="781" y="75"/>
                  </a:cubicBezTo>
                  <a:cubicBezTo>
                    <a:pt x="803" y="75"/>
                    <a:pt x="803" y="53"/>
                    <a:pt x="803" y="31"/>
                  </a:cubicBezTo>
                  <a:cubicBezTo>
                    <a:pt x="803" y="16"/>
                    <a:pt x="792" y="1"/>
                    <a:pt x="778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2"/>
            <p:cNvSpPr/>
            <p:nvPr/>
          </p:nvSpPr>
          <p:spPr>
            <a:xfrm>
              <a:off x="4915004" y="1852097"/>
              <a:ext cx="23447" cy="9563"/>
            </a:xfrm>
            <a:custGeom>
              <a:avLst/>
              <a:gdLst/>
              <a:ahLst/>
              <a:cxnLst/>
              <a:rect l="l" t="t" r="r" b="b"/>
              <a:pathLst>
                <a:path w="586" h="239" extrusionOk="0">
                  <a:moveTo>
                    <a:pt x="0" y="0"/>
                  </a:moveTo>
                  <a:cubicBezTo>
                    <a:pt x="0" y="22"/>
                    <a:pt x="0" y="43"/>
                    <a:pt x="0" y="65"/>
                  </a:cubicBezTo>
                  <a:cubicBezTo>
                    <a:pt x="87" y="173"/>
                    <a:pt x="239" y="239"/>
                    <a:pt x="369" y="239"/>
                  </a:cubicBezTo>
                  <a:cubicBezTo>
                    <a:pt x="434" y="239"/>
                    <a:pt x="499" y="239"/>
                    <a:pt x="542" y="217"/>
                  </a:cubicBezTo>
                  <a:cubicBezTo>
                    <a:pt x="564" y="217"/>
                    <a:pt x="586" y="195"/>
                    <a:pt x="586" y="173"/>
                  </a:cubicBezTo>
                  <a:cubicBezTo>
                    <a:pt x="586" y="142"/>
                    <a:pt x="562" y="122"/>
                    <a:pt x="541" y="122"/>
                  </a:cubicBezTo>
                  <a:cubicBezTo>
                    <a:pt x="534" y="122"/>
                    <a:pt x="526" y="124"/>
                    <a:pt x="521" y="130"/>
                  </a:cubicBezTo>
                  <a:cubicBezTo>
                    <a:pt x="468" y="150"/>
                    <a:pt x="416" y="159"/>
                    <a:pt x="366" y="159"/>
                  </a:cubicBezTo>
                  <a:cubicBezTo>
                    <a:pt x="249" y="159"/>
                    <a:pt x="141" y="106"/>
                    <a:pt x="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2"/>
            <p:cNvSpPr/>
            <p:nvPr/>
          </p:nvSpPr>
          <p:spPr>
            <a:xfrm>
              <a:off x="4938409" y="1868781"/>
              <a:ext cx="23447" cy="9523"/>
            </a:xfrm>
            <a:custGeom>
              <a:avLst/>
              <a:gdLst/>
              <a:ahLst/>
              <a:cxnLst/>
              <a:rect l="l" t="t" r="r" b="b"/>
              <a:pathLst>
                <a:path w="586" h="238" extrusionOk="0">
                  <a:moveTo>
                    <a:pt x="55" y="0"/>
                  </a:moveTo>
                  <a:cubicBezTo>
                    <a:pt x="44" y="0"/>
                    <a:pt x="33" y="6"/>
                    <a:pt x="22" y="17"/>
                  </a:cubicBezTo>
                  <a:cubicBezTo>
                    <a:pt x="1" y="17"/>
                    <a:pt x="1" y="38"/>
                    <a:pt x="22" y="60"/>
                  </a:cubicBezTo>
                  <a:cubicBezTo>
                    <a:pt x="98" y="174"/>
                    <a:pt x="207" y="238"/>
                    <a:pt x="320" y="238"/>
                  </a:cubicBezTo>
                  <a:cubicBezTo>
                    <a:pt x="336" y="238"/>
                    <a:pt x="353" y="236"/>
                    <a:pt x="369" y="233"/>
                  </a:cubicBezTo>
                  <a:cubicBezTo>
                    <a:pt x="434" y="233"/>
                    <a:pt x="499" y="212"/>
                    <a:pt x="564" y="212"/>
                  </a:cubicBezTo>
                  <a:cubicBezTo>
                    <a:pt x="586" y="190"/>
                    <a:pt x="586" y="168"/>
                    <a:pt x="586" y="147"/>
                  </a:cubicBezTo>
                  <a:cubicBezTo>
                    <a:pt x="586" y="125"/>
                    <a:pt x="564" y="125"/>
                    <a:pt x="543" y="125"/>
                  </a:cubicBezTo>
                  <a:cubicBezTo>
                    <a:pt x="489" y="145"/>
                    <a:pt x="435" y="155"/>
                    <a:pt x="383" y="155"/>
                  </a:cubicBezTo>
                  <a:cubicBezTo>
                    <a:pt x="268" y="155"/>
                    <a:pt x="162" y="106"/>
                    <a:pt x="87" y="17"/>
                  </a:cubicBezTo>
                  <a:cubicBezTo>
                    <a:pt x="76" y="6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2"/>
            <p:cNvSpPr/>
            <p:nvPr/>
          </p:nvSpPr>
          <p:spPr>
            <a:xfrm>
              <a:off x="4865552" y="1854897"/>
              <a:ext cx="23447" cy="10243"/>
            </a:xfrm>
            <a:custGeom>
              <a:avLst/>
              <a:gdLst/>
              <a:ahLst/>
              <a:cxnLst/>
              <a:rect l="l" t="t" r="r" b="b"/>
              <a:pathLst>
                <a:path w="586" h="256" extrusionOk="0">
                  <a:moveTo>
                    <a:pt x="55" y="0"/>
                  </a:moveTo>
                  <a:cubicBezTo>
                    <a:pt x="44" y="0"/>
                    <a:pt x="33" y="6"/>
                    <a:pt x="22" y="17"/>
                  </a:cubicBezTo>
                  <a:cubicBezTo>
                    <a:pt x="0" y="17"/>
                    <a:pt x="0" y="60"/>
                    <a:pt x="22" y="82"/>
                  </a:cubicBezTo>
                  <a:cubicBezTo>
                    <a:pt x="87" y="190"/>
                    <a:pt x="239" y="255"/>
                    <a:pt x="369" y="255"/>
                  </a:cubicBezTo>
                  <a:cubicBezTo>
                    <a:pt x="434" y="234"/>
                    <a:pt x="499" y="234"/>
                    <a:pt x="564" y="212"/>
                  </a:cubicBezTo>
                  <a:cubicBezTo>
                    <a:pt x="564" y="212"/>
                    <a:pt x="586" y="190"/>
                    <a:pt x="586" y="169"/>
                  </a:cubicBezTo>
                  <a:cubicBezTo>
                    <a:pt x="586" y="147"/>
                    <a:pt x="564" y="125"/>
                    <a:pt x="542" y="125"/>
                  </a:cubicBezTo>
                  <a:cubicBezTo>
                    <a:pt x="489" y="145"/>
                    <a:pt x="435" y="155"/>
                    <a:pt x="383" y="155"/>
                  </a:cubicBezTo>
                  <a:cubicBezTo>
                    <a:pt x="268" y="155"/>
                    <a:pt x="162" y="107"/>
                    <a:pt x="87" y="17"/>
                  </a:cubicBezTo>
                  <a:cubicBezTo>
                    <a:pt x="76" y="6"/>
                    <a:pt x="65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2"/>
            <p:cNvSpPr/>
            <p:nvPr/>
          </p:nvSpPr>
          <p:spPr>
            <a:xfrm>
              <a:off x="4869873" y="1833852"/>
              <a:ext cx="23487" cy="9603"/>
            </a:xfrm>
            <a:custGeom>
              <a:avLst/>
              <a:gdLst/>
              <a:ahLst/>
              <a:cxnLst/>
              <a:rect l="l" t="t" r="r" b="b"/>
              <a:pathLst>
                <a:path w="587" h="240" extrusionOk="0">
                  <a:moveTo>
                    <a:pt x="22" y="1"/>
                  </a:moveTo>
                  <a:cubicBezTo>
                    <a:pt x="1" y="22"/>
                    <a:pt x="1" y="44"/>
                    <a:pt x="22" y="66"/>
                  </a:cubicBezTo>
                  <a:cubicBezTo>
                    <a:pt x="88" y="174"/>
                    <a:pt x="239" y="239"/>
                    <a:pt x="369" y="239"/>
                  </a:cubicBezTo>
                  <a:cubicBezTo>
                    <a:pt x="434" y="239"/>
                    <a:pt x="499" y="218"/>
                    <a:pt x="564" y="196"/>
                  </a:cubicBezTo>
                  <a:cubicBezTo>
                    <a:pt x="586" y="196"/>
                    <a:pt x="586" y="174"/>
                    <a:pt x="586" y="152"/>
                  </a:cubicBezTo>
                  <a:cubicBezTo>
                    <a:pt x="586" y="137"/>
                    <a:pt x="575" y="122"/>
                    <a:pt x="561" y="122"/>
                  </a:cubicBezTo>
                  <a:cubicBezTo>
                    <a:pt x="556" y="122"/>
                    <a:pt x="549" y="124"/>
                    <a:pt x="543" y="131"/>
                  </a:cubicBezTo>
                  <a:cubicBezTo>
                    <a:pt x="491" y="150"/>
                    <a:pt x="439" y="160"/>
                    <a:pt x="388" y="160"/>
                  </a:cubicBezTo>
                  <a:cubicBezTo>
                    <a:pt x="271" y="160"/>
                    <a:pt x="163" y="107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2"/>
            <p:cNvSpPr/>
            <p:nvPr/>
          </p:nvSpPr>
          <p:spPr>
            <a:xfrm>
              <a:off x="4865792" y="1813206"/>
              <a:ext cx="23207" cy="9403"/>
            </a:xfrm>
            <a:custGeom>
              <a:avLst/>
              <a:gdLst/>
              <a:ahLst/>
              <a:cxnLst/>
              <a:rect l="l" t="t" r="r" b="b"/>
              <a:pathLst>
                <a:path w="580" h="235" extrusionOk="0">
                  <a:moveTo>
                    <a:pt x="45" y="0"/>
                  </a:moveTo>
                  <a:cubicBezTo>
                    <a:pt x="18" y="0"/>
                    <a:pt x="1" y="31"/>
                    <a:pt x="16" y="61"/>
                  </a:cubicBezTo>
                  <a:cubicBezTo>
                    <a:pt x="81" y="170"/>
                    <a:pt x="233" y="235"/>
                    <a:pt x="363" y="235"/>
                  </a:cubicBezTo>
                  <a:cubicBezTo>
                    <a:pt x="428" y="235"/>
                    <a:pt x="493" y="213"/>
                    <a:pt x="558" y="213"/>
                  </a:cubicBezTo>
                  <a:cubicBezTo>
                    <a:pt x="558" y="192"/>
                    <a:pt x="580" y="170"/>
                    <a:pt x="580" y="148"/>
                  </a:cubicBezTo>
                  <a:cubicBezTo>
                    <a:pt x="580" y="126"/>
                    <a:pt x="536" y="126"/>
                    <a:pt x="536" y="126"/>
                  </a:cubicBezTo>
                  <a:cubicBezTo>
                    <a:pt x="483" y="147"/>
                    <a:pt x="429" y="156"/>
                    <a:pt x="377" y="156"/>
                  </a:cubicBezTo>
                  <a:cubicBezTo>
                    <a:pt x="262" y="156"/>
                    <a:pt x="156" y="108"/>
                    <a:pt x="81" y="18"/>
                  </a:cubicBezTo>
                  <a:cubicBezTo>
                    <a:pt x="68" y="5"/>
                    <a:pt x="56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2"/>
            <p:cNvSpPr/>
            <p:nvPr/>
          </p:nvSpPr>
          <p:spPr>
            <a:xfrm>
              <a:off x="4835185" y="1807845"/>
              <a:ext cx="17405" cy="19966"/>
            </a:xfrm>
            <a:custGeom>
              <a:avLst/>
              <a:gdLst/>
              <a:ahLst/>
              <a:cxnLst/>
              <a:rect l="l" t="t" r="r" b="b"/>
              <a:pathLst>
                <a:path w="435" h="499" extrusionOk="0">
                  <a:moveTo>
                    <a:pt x="66" y="0"/>
                  </a:moveTo>
                  <a:cubicBezTo>
                    <a:pt x="22" y="0"/>
                    <a:pt x="1" y="22"/>
                    <a:pt x="22" y="44"/>
                  </a:cubicBezTo>
                  <a:cubicBezTo>
                    <a:pt x="22" y="260"/>
                    <a:pt x="152" y="434"/>
                    <a:pt x="347" y="477"/>
                  </a:cubicBezTo>
                  <a:lnTo>
                    <a:pt x="369" y="477"/>
                  </a:lnTo>
                  <a:lnTo>
                    <a:pt x="369" y="499"/>
                  </a:lnTo>
                  <a:cubicBezTo>
                    <a:pt x="413" y="477"/>
                    <a:pt x="434" y="434"/>
                    <a:pt x="391" y="412"/>
                  </a:cubicBezTo>
                  <a:cubicBezTo>
                    <a:pt x="87" y="282"/>
                    <a:pt x="87" y="44"/>
                    <a:pt x="87" y="44"/>
                  </a:cubicBezTo>
                  <a:cubicBezTo>
                    <a:pt x="87" y="22"/>
                    <a:pt x="87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2"/>
            <p:cNvSpPr/>
            <p:nvPr/>
          </p:nvSpPr>
          <p:spPr>
            <a:xfrm>
              <a:off x="4835185" y="1776596"/>
              <a:ext cx="15645" cy="20887"/>
            </a:xfrm>
            <a:custGeom>
              <a:avLst/>
              <a:gdLst/>
              <a:ahLst/>
              <a:cxnLst/>
              <a:rect l="l" t="t" r="r" b="b"/>
              <a:pathLst>
                <a:path w="391" h="522" extrusionOk="0">
                  <a:moveTo>
                    <a:pt x="66" y="1"/>
                  </a:moveTo>
                  <a:cubicBezTo>
                    <a:pt x="44" y="1"/>
                    <a:pt x="22" y="22"/>
                    <a:pt x="22" y="44"/>
                  </a:cubicBezTo>
                  <a:cubicBezTo>
                    <a:pt x="1" y="239"/>
                    <a:pt x="131" y="434"/>
                    <a:pt x="326" y="521"/>
                  </a:cubicBezTo>
                  <a:cubicBezTo>
                    <a:pt x="347" y="521"/>
                    <a:pt x="369" y="521"/>
                    <a:pt x="369" y="499"/>
                  </a:cubicBezTo>
                  <a:cubicBezTo>
                    <a:pt x="391" y="478"/>
                    <a:pt x="369" y="456"/>
                    <a:pt x="347" y="456"/>
                  </a:cubicBezTo>
                  <a:cubicBezTo>
                    <a:pt x="66" y="283"/>
                    <a:pt x="109" y="44"/>
                    <a:pt x="109" y="44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2"/>
            <p:cNvSpPr/>
            <p:nvPr/>
          </p:nvSpPr>
          <p:spPr>
            <a:xfrm>
              <a:off x="5249802" y="1739306"/>
              <a:ext cx="13924" cy="22607"/>
            </a:xfrm>
            <a:custGeom>
              <a:avLst/>
              <a:gdLst/>
              <a:ahLst/>
              <a:cxnLst/>
              <a:rect l="l" t="t" r="r" b="b"/>
              <a:pathLst>
                <a:path w="348" h="565" extrusionOk="0">
                  <a:moveTo>
                    <a:pt x="239" y="1"/>
                  </a:moveTo>
                  <a:cubicBezTo>
                    <a:pt x="218" y="1"/>
                    <a:pt x="218" y="22"/>
                    <a:pt x="218" y="44"/>
                  </a:cubicBezTo>
                  <a:cubicBezTo>
                    <a:pt x="261" y="217"/>
                    <a:pt x="174" y="391"/>
                    <a:pt x="23" y="478"/>
                  </a:cubicBezTo>
                  <a:cubicBezTo>
                    <a:pt x="1" y="478"/>
                    <a:pt x="1" y="499"/>
                    <a:pt x="1" y="521"/>
                  </a:cubicBezTo>
                  <a:cubicBezTo>
                    <a:pt x="23" y="543"/>
                    <a:pt x="23" y="543"/>
                    <a:pt x="44" y="564"/>
                  </a:cubicBezTo>
                  <a:lnTo>
                    <a:pt x="66" y="564"/>
                  </a:lnTo>
                  <a:cubicBezTo>
                    <a:pt x="239" y="456"/>
                    <a:pt x="348" y="239"/>
                    <a:pt x="304" y="44"/>
                  </a:cubicBezTo>
                  <a:cubicBezTo>
                    <a:pt x="283" y="22"/>
                    <a:pt x="261" y="1"/>
                    <a:pt x="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2"/>
            <p:cNvSpPr/>
            <p:nvPr/>
          </p:nvSpPr>
          <p:spPr>
            <a:xfrm>
              <a:off x="5245481" y="1715900"/>
              <a:ext cx="13924" cy="21727"/>
            </a:xfrm>
            <a:custGeom>
              <a:avLst/>
              <a:gdLst/>
              <a:ahLst/>
              <a:cxnLst/>
              <a:rect l="l" t="t" r="r" b="b"/>
              <a:pathLst>
                <a:path w="348" h="543" extrusionOk="0">
                  <a:moveTo>
                    <a:pt x="261" y="0"/>
                  </a:moveTo>
                  <a:cubicBezTo>
                    <a:pt x="217" y="0"/>
                    <a:pt x="217" y="22"/>
                    <a:pt x="217" y="44"/>
                  </a:cubicBezTo>
                  <a:cubicBezTo>
                    <a:pt x="261" y="217"/>
                    <a:pt x="174" y="390"/>
                    <a:pt x="22" y="477"/>
                  </a:cubicBezTo>
                  <a:cubicBezTo>
                    <a:pt x="0" y="477"/>
                    <a:pt x="0" y="499"/>
                    <a:pt x="0" y="521"/>
                  </a:cubicBezTo>
                  <a:cubicBezTo>
                    <a:pt x="22" y="542"/>
                    <a:pt x="22" y="542"/>
                    <a:pt x="44" y="542"/>
                  </a:cubicBezTo>
                  <a:lnTo>
                    <a:pt x="66" y="542"/>
                  </a:lnTo>
                  <a:cubicBezTo>
                    <a:pt x="239" y="455"/>
                    <a:pt x="347" y="239"/>
                    <a:pt x="304" y="44"/>
                  </a:cubicBezTo>
                  <a:cubicBezTo>
                    <a:pt x="282" y="22"/>
                    <a:pt x="282" y="0"/>
                    <a:pt x="2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2"/>
            <p:cNvSpPr/>
            <p:nvPr/>
          </p:nvSpPr>
          <p:spPr>
            <a:xfrm>
              <a:off x="5268886" y="1707217"/>
              <a:ext cx="7842" cy="23447"/>
            </a:xfrm>
            <a:custGeom>
              <a:avLst/>
              <a:gdLst/>
              <a:ahLst/>
              <a:cxnLst/>
              <a:rect l="l" t="t" r="r" b="b"/>
              <a:pathLst>
                <a:path w="196" h="586" extrusionOk="0">
                  <a:moveTo>
                    <a:pt x="23" y="0"/>
                  </a:moveTo>
                  <a:cubicBezTo>
                    <a:pt x="1" y="22"/>
                    <a:pt x="1" y="44"/>
                    <a:pt x="1" y="65"/>
                  </a:cubicBezTo>
                  <a:cubicBezTo>
                    <a:pt x="109" y="196"/>
                    <a:pt x="109" y="391"/>
                    <a:pt x="1" y="542"/>
                  </a:cubicBezTo>
                  <a:cubicBezTo>
                    <a:pt x="1" y="542"/>
                    <a:pt x="1" y="564"/>
                    <a:pt x="1" y="586"/>
                  </a:cubicBezTo>
                  <a:lnTo>
                    <a:pt x="88" y="586"/>
                  </a:lnTo>
                  <a:cubicBezTo>
                    <a:pt x="196" y="412"/>
                    <a:pt x="196" y="196"/>
                    <a:pt x="88" y="22"/>
                  </a:cubicBezTo>
                  <a:cubicBezTo>
                    <a:pt x="66" y="0"/>
                    <a:pt x="44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2"/>
            <p:cNvSpPr/>
            <p:nvPr/>
          </p:nvSpPr>
          <p:spPr>
            <a:xfrm>
              <a:off x="5249802" y="1682290"/>
              <a:ext cx="12204" cy="22367"/>
            </a:xfrm>
            <a:custGeom>
              <a:avLst/>
              <a:gdLst/>
              <a:ahLst/>
              <a:cxnLst/>
              <a:rect l="l" t="t" r="r" b="b"/>
              <a:pathLst>
                <a:path w="305" h="559" extrusionOk="0">
                  <a:moveTo>
                    <a:pt x="33" y="0"/>
                  </a:moveTo>
                  <a:cubicBezTo>
                    <a:pt x="23" y="0"/>
                    <a:pt x="12" y="5"/>
                    <a:pt x="1" y="16"/>
                  </a:cubicBezTo>
                  <a:cubicBezTo>
                    <a:pt x="1" y="16"/>
                    <a:pt x="1" y="60"/>
                    <a:pt x="1" y="60"/>
                  </a:cubicBezTo>
                  <a:cubicBezTo>
                    <a:pt x="153" y="168"/>
                    <a:pt x="196" y="342"/>
                    <a:pt x="153" y="515"/>
                  </a:cubicBezTo>
                  <a:cubicBezTo>
                    <a:pt x="131" y="537"/>
                    <a:pt x="153" y="558"/>
                    <a:pt x="174" y="558"/>
                  </a:cubicBezTo>
                  <a:lnTo>
                    <a:pt x="218" y="558"/>
                  </a:lnTo>
                  <a:cubicBezTo>
                    <a:pt x="304" y="363"/>
                    <a:pt x="239" y="125"/>
                    <a:pt x="66" y="16"/>
                  </a:cubicBezTo>
                  <a:cubicBezTo>
                    <a:pt x="55" y="5"/>
                    <a:pt x="44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2"/>
            <p:cNvSpPr/>
            <p:nvPr/>
          </p:nvSpPr>
          <p:spPr>
            <a:xfrm>
              <a:off x="5235919" y="1693533"/>
              <a:ext cx="12204" cy="22407"/>
            </a:xfrm>
            <a:custGeom>
              <a:avLst/>
              <a:gdLst/>
              <a:ahLst/>
              <a:cxnLst/>
              <a:rect l="l" t="t" r="r" b="b"/>
              <a:pathLst>
                <a:path w="305" h="560" extrusionOk="0">
                  <a:moveTo>
                    <a:pt x="34" y="1"/>
                  </a:moveTo>
                  <a:cubicBezTo>
                    <a:pt x="23" y="1"/>
                    <a:pt x="12" y="6"/>
                    <a:pt x="1" y="17"/>
                  </a:cubicBezTo>
                  <a:cubicBezTo>
                    <a:pt x="1" y="17"/>
                    <a:pt x="1" y="39"/>
                    <a:pt x="1" y="61"/>
                  </a:cubicBezTo>
                  <a:cubicBezTo>
                    <a:pt x="153" y="169"/>
                    <a:pt x="218" y="342"/>
                    <a:pt x="153" y="516"/>
                  </a:cubicBezTo>
                  <a:cubicBezTo>
                    <a:pt x="131" y="538"/>
                    <a:pt x="153" y="559"/>
                    <a:pt x="174" y="559"/>
                  </a:cubicBezTo>
                  <a:lnTo>
                    <a:pt x="218" y="559"/>
                  </a:lnTo>
                  <a:cubicBezTo>
                    <a:pt x="305" y="342"/>
                    <a:pt x="239" y="126"/>
                    <a:pt x="66" y="17"/>
                  </a:cubicBezTo>
                  <a:cubicBezTo>
                    <a:pt x="55" y="6"/>
                    <a:pt x="44" y="1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2"/>
            <p:cNvSpPr/>
            <p:nvPr/>
          </p:nvSpPr>
          <p:spPr>
            <a:xfrm>
              <a:off x="5312497" y="1856258"/>
              <a:ext cx="12844" cy="22767"/>
            </a:xfrm>
            <a:custGeom>
              <a:avLst/>
              <a:gdLst/>
              <a:ahLst/>
              <a:cxnLst/>
              <a:rect l="l" t="t" r="r" b="b"/>
              <a:pathLst>
                <a:path w="321" h="569" extrusionOk="0">
                  <a:moveTo>
                    <a:pt x="84" y="0"/>
                  </a:moveTo>
                  <a:cubicBezTo>
                    <a:pt x="44" y="0"/>
                    <a:pt x="1" y="51"/>
                    <a:pt x="38" y="69"/>
                  </a:cubicBezTo>
                  <a:cubicBezTo>
                    <a:pt x="168" y="156"/>
                    <a:pt x="233" y="351"/>
                    <a:pt x="168" y="503"/>
                  </a:cubicBezTo>
                  <a:cubicBezTo>
                    <a:pt x="168" y="525"/>
                    <a:pt x="168" y="546"/>
                    <a:pt x="190" y="568"/>
                  </a:cubicBezTo>
                  <a:lnTo>
                    <a:pt x="212" y="568"/>
                  </a:lnTo>
                  <a:cubicBezTo>
                    <a:pt x="233" y="568"/>
                    <a:pt x="233" y="568"/>
                    <a:pt x="255" y="546"/>
                  </a:cubicBezTo>
                  <a:cubicBezTo>
                    <a:pt x="320" y="351"/>
                    <a:pt x="255" y="135"/>
                    <a:pt x="103" y="4"/>
                  </a:cubicBezTo>
                  <a:cubicBezTo>
                    <a:pt x="97" y="1"/>
                    <a:pt x="91" y="0"/>
                    <a:pt x="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2"/>
            <p:cNvSpPr/>
            <p:nvPr/>
          </p:nvSpPr>
          <p:spPr>
            <a:xfrm>
              <a:off x="5292492" y="1874383"/>
              <a:ext cx="12884" cy="22847"/>
            </a:xfrm>
            <a:custGeom>
              <a:avLst/>
              <a:gdLst/>
              <a:ahLst/>
              <a:cxnLst/>
              <a:rect l="l" t="t" r="r" b="b"/>
              <a:pathLst>
                <a:path w="322" h="571" extrusionOk="0">
                  <a:moveTo>
                    <a:pt x="59" y="1"/>
                  </a:moveTo>
                  <a:cubicBezTo>
                    <a:pt x="26" y="1"/>
                    <a:pt x="0" y="36"/>
                    <a:pt x="18" y="72"/>
                  </a:cubicBezTo>
                  <a:cubicBezTo>
                    <a:pt x="170" y="158"/>
                    <a:pt x="213" y="354"/>
                    <a:pt x="170" y="505"/>
                  </a:cubicBezTo>
                  <a:cubicBezTo>
                    <a:pt x="148" y="527"/>
                    <a:pt x="170" y="549"/>
                    <a:pt x="191" y="570"/>
                  </a:cubicBezTo>
                  <a:cubicBezTo>
                    <a:pt x="213" y="570"/>
                    <a:pt x="235" y="549"/>
                    <a:pt x="235" y="549"/>
                  </a:cubicBezTo>
                  <a:cubicBezTo>
                    <a:pt x="321" y="354"/>
                    <a:pt x="256" y="137"/>
                    <a:pt x="83" y="7"/>
                  </a:cubicBezTo>
                  <a:cubicBezTo>
                    <a:pt x="75" y="3"/>
                    <a:pt x="67" y="1"/>
                    <a:pt x="5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2"/>
            <p:cNvSpPr/>
            <p:nvPr/>
          </p:nvSpPr>
          <p:spPr>
            <a:xfrm>
              <a:off x="5316618" y="1891347"/>
              <a:ext cx="12164" cy="22367"/>
            </a:xfrm>
            <a:custGeom>
              <a:avLst/>
              <a:gdLst/>
              <a:ahLst/>
              <a:cxnLst/>
              <a:rect l="l" t="t" r="r" b="b"/>
              <a:pathLst>
                <a:path w="304" h="559" extrusionOk="0">
                  <a:moveTo>
                    <a:pt x="54" y="0"/>
                  </a:moveTo>
                  <a:cubicBezTo>
                    <a:pt x="44" y="0"/>
                    <a:pt x="33" y="5"/>
                    <a:pt x="22" y="16"/>
                  </a:cubicBezTo>
                  <a:cubicBezTo>
                    <a:pt x="0" y="16"/>
                    <a:pt x="0" y="38"/>
                    <a:pt x="22" y="60"/>
                  </a:cubicBezTo>
                  <a:cubicBezTo>
                    <a:pt x="152" y="168"/>
                    <a:pt x="217" y="342"/>
                    <a:pt x="174" y="515"/>
                  </a:cubicBezTo>
                  <a:cubicBezTo>
                    <a:pt x="152" y="537"/>
                    <a:pt x="152" y="558"/>
                    <a:pt x="174" y="558"/>
                  </a:cubicBezTo>
                  <a:lnTo>
                    <a:pt x="239" y="558"/>
                  </a:lnTo>
                  <a:cubicBezTo>
                    <a:pt x="304" y="342"/>
                    <a:pt x="239" y="125"/>
                    <a:pt x="87" y="16"/>
                  </a:cubicBezTo>
                  <a:cubicBezTo>
                    <a:pt x="76" y="5"/>
                    <a:pt x="65" y="0"/>
                    <a:pt x="5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2"/>
            <p:cNvSpPr/>
            <p:nvPr/>
          </p:nvSpPr>
          <p:spPr>
            <a:xfrm>
              <a:off x="5317458" y="1929798"/>
              <a:ext cx="11324" cy="23807"/>
            </a:xfrm>
            <a:custGeom>
              <a:avLst/>
              <a:gdLst/>
              <a:ahLst/>
              <a:cxnLst/>
              <a:rect l="l" t="t" r="r" b="b"/>
              <a:pathLst>
                <a:path w="283" h="595" extrusionOk="0">
                  <a:moveTo>
                    <a:pt x="150" y="0"/>
                  </a:moveTo>
                  <a:cubicBezTo>
                    <a:pt x="144" y="0"/>
                    <a:pt x="137" y="3"/>
                    <a:pt x="131" y="9"/>
                  </a:cubicBezTo>
                  <a:cubicBezTo>
                    <a:pt x="109" y="9"/>
                    <a:pt x="109" y="31"/>
                    <a:pt x="109" y="53"/>
                  </a:cubicBezTo>
                  <a:cubicBezTo>
                    <a:pt x="196" y="204"/>
                    <a:pt x="153" y="400"/>
                    <a:pt x="23" y="508"/>
                  </a:cubicBezTo>
                  <a:cubicBezTo>
                    <a:pt x="1" y="530"/>
                    <a:pt x="1" y="595"/>
                    <a:pt x="44" y="595"/>
                  </a:cubicBezTo>
                  <a:cubicBezTo>
                    <a:pt x="66" y="573"/>
                    <a:pt x="66" y="573"/>
                    <a:pt x="66" y="573"/>
                  </a:cubicBezTo>
                  <a:cubicBezTo>
                    <a:pt x="218" y="443"/>
                    <a:pt x="283" y="226"/>
                    <a:pt x="196" y="31"/>
                  </a:cubicBezTo>
                  <a:cubicBezTo>
                    <a:pt x="181" y="16"/>
                    <a:pt x="165" y="0"/>
                    <a:pt x="150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2"/>
            <p:cNvSpPr/>
            <p:nvPr/>
          </p:nvSpPr>
          <p:spPr>
            <a:xfrm>
              <a:off x="5310536" y="1961006"/>
              <a:ext cx="10443" cy="23847"/>
            </a:xfrm>
            <a:custGeom>
              <a:avLst/>
              <a:gdLst/>
              <a:ahLst/>
              <a:cxnLst/>
              <a:rect l="l" t="t" r="r" b="b"/>
              <a:pathLst>
                <a:path w="261" h="596" extrusionOk="0">
                  <a:moveTo>
                    <a:pt x="149" y="1"/>
                  </a:moveTo>
                  <a:cubicBezTo>
                    <a:pt x="143" y="1"/>
                    <a:pt x="137" y="3"/>
                    <a:pt x="131" y="10"/>
                  </a:cubicBezTo>
                  <a:cubicBezTo>
                    <a:pt x="109" y="10"/>
                    <a:pt x="87" y="31"/>
                    <a:pt x="109" y="53"/>
                  </a:cubicBezTo>
                  <a:cubicBezTo>
                    <a:pt x="174" y="205"/>
                    <a:pt x="131" y="400"/>
                    <a:pt x="22" y="508"/>
                  </a:cubicBezTo>
                  <a:cubicBezTo>
                    <a:pt x="1" y="530"/>
                    <a:pt x="1" y="552"/>
                    <a:pt x="22" y="573"/>
                  </a:cubicBezTo>
                  <a:cubicBezTo>
                    <a:pt x="22" y="573"/>
                    <a:pt x="22" y="595"/>
                    <a:pt x="44" y="595"/>
                  </a:cubicBezTo>
                  <a:cubicBezTo>
                    <a:pt x="44" y="573"/>
                    <a:pt x="44" y="573"/>
                    <a:pt x="66" y="573"/>
                  </a:cubicBezTo>
                  <a:cubicBezTo>
                    <a:pt x="217" y="443"/>
                    <a:pt x="261" y="227"/>
                    <a:pt x="174" y="31"/>
                  </a:cubicBezTo>
                  <a:cubicBezTo>
                    <a:pt x="174" y="16"/>
                    <a:pt x="163" y="1"/>
                    <a:pt x="14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2"/>
            <p:cNvSpPr/>
            <p:nvPr/>
          </p:nvSpPr>
          <p:spPr>
            <a:xfrm>
              <a:off x="5296653" y="1946642"/>
              <a:ext cx="10443" cy="23447"/>
            </a:xfrm>
            <a:custGeom>
              <a:avLst/>
              <a:gdLst/>
              <a:ahLst/>
              <a:cxnLst/>
              <a:rect l="l" t="t" r="r" b="b"/>
              <a:pathLst>
                <a:path w="261" h="586" extrusionOk="0">
                  <a:moveTo>
                    <a:pt x="131" y="0"/>
                  </a:moveTo>
                  <a:cubicBezTo>
                    <a:pt x="109" y="0"/>
                    <a:pt x="109" y="44"/>
                    <a:pt x="109" y="65"/>
                  </a:cubicBezTo>
                  <a:cubicBezTo>
                    <a:pt x="174" y="217"/>
                    <a:pt x="152" y="390"/>
                    <a:pt x="22" y="521"/>
                  </a:cubicBezTo>
                  <a:cubicBezTo>
                    <a:pt x="1" y="521"/>
                    <a:pt x="1" y="542"/>
                    <a:pt x="22" y="564"/>
                  </a:cubicBezTo>
                  <a:cubicBezTo>
                    <a:pt x="22" y="586"/>
                    <a:pt x="44" y="586"/>
                    <a:pt x="66" y="586"/>
                  </a:cubicBezTo>
                  <a:cubicBezTo>
                    <a:pt x="66" y="586"/>
                    <a:pt x="66" y="586"/>
                    <a:pt x="66" y="564"/>
                  </a:cubicBezTo>
                  <a:cubicBezTo>
                    <a:pt x="217" y="434"/>
                    <a:pt x="261" y="217"/>
                    <a:pt x="174" y="22"/>
                  </a:cubicBezTo>
                  <a:cubicBezTo>
                    <a:pt x="174" y="0"/>
                    <a:pt x="152" y="0"/>
                    <a:pt x="13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2"/>
            <p:cNvSpPr/>
            <p:nvPr/>
          </p:nvSpPr>
          <p:spPr>
            <a:xfrm>
              <a:off x="5295933" y="1847495"/>
              <a:ext cx="12924" cy="22847"/>
            </a:xfrm>
            <a:custGeom>
              <a:avLst/>
              <a:gdLst/>
              <a:ahLst/>
              <a:cxnLst/>
              <a:rect l="l" t="t" r="r" b="b"/>
              <a:pathLst>
                <a:path w="323" h="571" extrusionOk="0">
                  <a:moveTo>
                    <a:pt x="60" y="1"/>
                  </a:moveTo>
                  <a:cubicBezTo>
                    <a:pt x="27" y="1"/>
                    <a:pt x="1" y="36"/>
                    <a:pt x="19" y="72"/>
                  </a:cubicBezTo>
                  <a:cubicBezTo>
                    <a:pt x="170" y="158"/>
                    <a:pt x="214" y="332"/>
                    <a:pt x="170" y="505"/>
                  </a:cubicBezTo>
                  <a:cubicBezTo>
                    <a:pt x="149" y="527"/>
                    <a:pt x="170" y="549"/>
                    <a:pt x="192" y="570"/>
                  </a:cubicBezTo>
                  <a:lnTo>
                    <a:pt x="214" y="570"/>
                  </a:lnTo>
                  <a:cubicBezTo>
                    <a:pt x="214" y="570"/>
                    <a:pt x="235" y="549"/>
                    <a:pt x="235" y="549"/>
                  </a:cubicBezTo>
                  <a:cubicBezTo>
                    <a:pt x="322" y="354"/>
                    <a:pt x="257" y="137"/>
                    <a:pt x="84" y="7"/>
                  </a:cubicBezTo>
                  <a:cubicBezTo>
                    <a:pt x="76" y="3"/>
                    <a:pt x="68" y="1"/>
                    <a:pt x="60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2"/>
            <p:cNvSpPr/>
            <p:nvPr/>
          </p:nvSpPr>
          <p:spPr>
            <a:xfrm>
              <a:off x="5309216" y="1824609"/>
              <a:ext cx="12644" cy="22287"/>
            </a:xfrm>
            <a:custGeom>
              <a:avLst/>
              <a:gdLst/>
              <a:ahLst/>
              <a:cxnLst/>
              <a:rect l="l" t="t" r="r" b="b"/>
              <a:pathLst>
                <a:path w="316" h="557" extrusionOk="0">
                  <a:moveTo>
                    <a:pt x="56" y="0"/>
                  </a:moveTo>
                  <a:cubicBezTo>
                    <a:pt x="30" y="0"/>
                    <a:pt x="1" y="42"/>
                    <a:pt x="34" y="58"/>
                  </a:cubicBezTo>
                  <a:cubicBezTo>
                    <a:pt x="164" y="167"/>
                    <a:pt x="229" y="340"/>
                    <a:pt x="164" y="514"/>
                  </a:cubicBezTo>
                  <a:cubicBezTo>
                    <a:pt x="164" y="535"/>
                    <a:pt x="164" y="557"/>
                    <a:pt x="185" y="557"/>
                  </a:cubicBezTo>
                  <a:lnTo>
                    <a:pt x="250" y="557"/>
                  </a:lnTo>
                  <a:cubicBezTo>
                    <a:pt x="315" y="340"/>
                    <a:pt x="250" y="123"/>
                    <a:pt x="77" y="15"/>
                  </a:cubicBezTo>
                  <a:cubicBezTo>
                    <a:pt x="72" y="4"/>
                    <a:pt x="64" y="0"/>
                    <a:pt x="56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2"/>
            <p:cNvSpPr/>
            <p:nvPr/>
          </p:nvSpPr>
          <p:spPr>
            <a:xfrm>
              <a:off x="5289731" y="1815847"/>
              <a:ext cx="12164" cy="23247"/>
            </a:xfrm>
            <a:custGeom>
              <a:avLst/>
              <a:gdLst/>
              <a:ahLst/>
              <a:cxnLst/>
              <a:rect l="l" t="t" r="r" b="b"/>
              <a:pathLst>
                <a:path w="304" h="581" extrusionOk="0">
                  <a:moveTo>
                    <a:pt x="44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0" y="39"/>
                    <a:pt x="0" y="60"/>
                    <a:pt x="22" y="82"/>
                  </a:cubicBezTo>
                  <a:cubicBezTo>
                    <a:pt x="152" y="169"/>
                    <a:pt x="217" y="342"/>
                    <a:pt x="152" y="516"/>
                  </a:cubicBezTo>
                  <a:cubicBezTo>
                    <a:pt x="152" y="537"/>
                    <a:pt x="152" y="559"/>
                    <a:pt x="174" y="581"/>
                  </a:cubicBezTo>
                  <a:lnTo>
                    <a:pt x="195" y="581"/>
                  </a:lnTo>
                  <a:cubicBezTo>
                    <a:pt x="217" y="581"/>
                    <a:pt x="217" y="559"/>
                    <a:pt x="239" y="559"/>
                  </a:cubicBezTo>
                  <a:cubicBezTo>
                    <a:pt x="304" y="364"/>
                    <a:pt x="239" y="147"/>
                    <a:pt x="65" y="17"/>
                  </a:cubicBezTo>
                  <a:cubicBezTo>
                    <a:pt x="65" y="6"/>
                    <a:pt x="54" y="1"/>
                    <a:pt x="44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5298733" y="1792600"/>
              <a:ext cx="13564" cy="23087"/>
            </a:xfrm>
            <a:custGeom>
              <a:avLst/>
              <a:gdLst/>
              <a:ahLst/>
              <a:cxnLst/>
              <a:rect l="l" t="t" r="r" b="b"/>
              <a:pathLst>
                <a:path w="339" h="577" extrusionOk="0">
                  <a:moveTo>
                    <a:pt x="82" y="1"/>
                  </a:moveTo>
                  <a:cubicBezTo>
                    <a:pt x="50" y="1"/>
                    <a:pt x="0" y="60"/>
                    <a:pt x="35" y="78"/>
                  </a:cubicBezTo>
                  <a:cubicBezTo>
                    <a:pt x="187" y="186"/>
                    <a:pt x="230" y="360"/>
                    <a:pt x="187" y="533"/>
                  </a:cubicBezTo>
                  <a:cubicBezTo>
                    <a:pt x="165" y="533"/>
                    <a:pt x="187" y="576"/>
                    <a:pt x="209" y="576"/>
                  </a:cubicBezTo>
                  <a:lnTo>
                    <a:pt x="230" y="576"/>
                  </a:lnTo>
                  <a:cubicBezTo>
                    <a:pt x="230" y="576"/>
                    <a:pt x="252" y="576"/>
                    <a:pt x="252" y="555"/>
                  </a:cubicBezTo>
                  <a:cubicBezTo>
                    <a:pt x="339" y="360"/>
                    <a:pt x="274" y="143"/>
                    <a:pt x="100" y="13"/>
                  </a:cubicBezTo>
                  <a:cubicBezTo>
                    <a:pt x="96" y="4"/>
                    <a:pt x="89" y="1"/>
                    <a:pt x="82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2"/>
            <p:cNvSpPr/>
            <p:nvPr/>
          </p:nvSpPr>
          <p:spPr>
            <a:xfrm>
              <a:off x="4816100" y="1905151"/>
              <a:ext cx="10443" cy="23287"/>
            </a:xfrm>
            <a:custGeom>
              <a:avLst/>
              <a:gdLst/>
              <a:ahLst/>
              <a:cxnLst/>
              <a:rect l="l" t="t" r="r" b="b"/>
              <a:pathLst>
                <a:path w="261" h="582" extrusionOk="0">
                  <a:moveTo>
                    <a:pt x="136" y="0"/>
                  </a:moveTo>
                  <a:cubicBezTo>
                    <a:pt x="125" y="0"/>
                    <a:pt x="115" y="6"/>
                    <a:pt x="109" y="18"/>
                  </a:cubicBezTo>
                  <a:cubicBezTo>
                    <a:pt x="1" y="192"/>
                    <a:pt x="44" y="430"/>
                    <a:pt x="174" y="560"/>
                  </a:cubicBezTo>
                  <a:cubicBezTo>
                    <a:pt x="196" y="582"/>
                    <a:pt x="196" y="582"/>
                    <a:pt x="217" y="582"/>
                  </a:cubicBezTo>
                  <a:lnTo>
                    <a:pt x="239" y="582"/>
                  </a:lnTo>
                  <a:cubicBezTo>
                    <a:pt x="261" y="582"/>
                    <a:pt x="261" y="539"/>
                    <a:pt x="239" y="539"/>
                  </a:cubicBezTo>
                  <a:cubicBezTo>
                    <a:pt x="131" y="408"/>
                    <a:pt x="87" y="213"/>
                    <a:pt x="174" y="62"/>
                  </a:cubicBezTo>
                  <a:cubicBezTo>
                    <a:pt x="189" y="31"/>
                    <a:pt x="161" y="0"/>
                    <a:pt x="136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2"/>
            <p:cNvSpPr/>
            <p:nvPr/>
          </p:nvSpPr>
          <p:spPr>
            <a:xfrm>
              <a:off x="4839506" y="1891347"/>
              <a:ext cx="9603" cy="23247"/>
            </a:xfrm>
            <a:custGeom>
              <a:avLst/>
              <a:gdLst/>
              <a:ahLst/>
              <a:cxnLst/>
              <a:rect l="l" t="t" r="r" b="b"/>
              <a:pathLst>
                <a:path w="240" h="581" extrusionOk="0">
                  <a:moveTo>
                    <a:pt x="120" y="0"/>
                  </a:moveTo>
                  <a:cubicBezTo>
                    <a:pt x="109" y="0"/>
                    <a:pt x="99" y="5"/>
                    <a:pt x="88" y="16"/>
                  </a:cubicBezTo>
                  <a:cubicBezTo>
                    <a:pt x="1" y="190"/>
                    <a:pt x="23" y="407"/>
                    <a:pt x="174" y="558"/>
                  </a:cubicBezTo>
                  <a:lnTo>
                    <a:pt x="196" y="558"/>
                  </a:lnTo>
                  <a:cubicBezTo>
                    <a:pt x="196" y="558"/>
                    <a:pt x="218" y="580"/>
                    <a:pt x="218" y="580"/>
                  </a:cubicBezTo>
                  <a:cubicBezTo>
                    <a:pt x="239" y="558"/>
                    <a:pt x="239" y="537"/>
                    <a:pt x="218" y="515"/>
                  </a:cubicBezTo>
                  <a:cubicBezTo>
                    <a:pt x="88" y="407"/>
                    <a:pt x="66" y="211"/>
                    <a:pt x="153" y="60"/>
                  </a:cubicBezTo>
                  <a:cubicBezTo>
                    <a:pt x="153" y="38"/>
                    <a:pt x="153" y="16"/>
                    <a:pt x="153" y="16"/>
                  </a:cubicBezTo>
                  <a:cubicBezTo>
                    <a:pt x="142" y="5"/>
                    <a:pt x="131" y="0"/>
                    <a:pt x="120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2"/>
            <p:cNvSpPr/>
            <p:nvPr/>
          </p:nvSpPr>
          <p:spPr>
            <a:xfrm>
              <a:off x="4823062" y="1870302"/>
              <a:ext cx="10443" cy="23447"/>
            </a:xfrm>
            <a:custGeom>
              <a:avLst/>
              <a:gdLst/>
              <a:ahLst/>
              <a:cxnLst/>
              <a:rect l="l" t="t" r="r" b="b"/>
              <a:pathLst>
                <a:path w="261" h="586" extrusionOk="0">
                  <a:moveTo>
                    <a:pt x="108" y="0"/>
                  </a:moveTo>
                  <a:cubicBezTo>
                    <a:pt x="0" y="195"/>
                    <a:pt x="43" y="412"/>
                    <a:pt x="173" y="564"/>
                  </a:cubicBezTo>
                  <a:lnTo>
                    <a:pt x="217" y="564"/>
                  </a:lnTo>
                  <a:cubicBezTo>
                    <a:pt x="217" y="564"/>
                    <a:pt x="217" y="586"/>
                    <a:pt x="239" y="586"/>
                  </a:cubicBezTo>
                  <a:cubicBezTo>
                    <a:pt x="260" y="564"/>
                    <a:pt x="260" y="542"/>
                    <a:pt x="239" y="521"/>
                  </a:cubicBezTo>
                  <a:cubicBezTo>
                    <a:pt x="108" y="412"/>
                    <a:pt x="87" y="217"/>
                    <a:pt x="152" y="65"/>
                  </a:cubicBezTo>
                  <a:cubicBezTo>
                    <a:pt x="173" y="44"/>
                    <a:pt x="173" y="22"/>
                    <a:pt x="152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2"/>
            <p:cNvSpPr/>
            <p:nvPr/>
          </p:nvSpPr>
          <p:spPr>
            <a:xfrm>
              <a:off x="4832584" y="1916434"/>
              <a:ext cx="9603" cy="23287"/>
            </a:xfrm>
            <a:custGeom>
              <a:avLst/>
              <a:gdLst/>
              <a:ahLst/>
              <a:cxnLst/>
              <a:rect l="l" t="t" r="r" b="b"/>
              <a:pathLst>
                <a:path w="240" h="582" extrusionOk="0">
                  <a:moveTo>
                    <a:pt x="114" y="0"/>
                  </a:moveTo>
                  <a:cubicBezTo>
                    <a:pt x="104" y="0"/>
                    <a:pt x="94" y="5"/>
                    <a:pt x="87" y="18"/>
                  </a:cubicBezTo>
                  <a:cubicBezTo>
                    <a:pt x="1" y="192"/>
                    <a:pt x="22" y="408"/>
                    <a:pt x="174" y="560"/>
                  </a:cubicBezTo>
                  <a:cubicBezTo>
                    <a:pt x="174" y="560"/>
                    <a:pt x="174" y="582"/>
                    <a:pt x="196" y="582"/>
                  </a:cubicBezTo>
                  <a:lnTo>
                    <a:pt x="217" y="582"/>
                  </a:lnTo>
                  <a:cubicBezTo>
                    <a:pt x="239" y="560"/>
                    <a:pt x="239" y="538"/>
                    <a:pt x="217" y="517"/>
                  </a:cubicBezTo>
                  <a:cubicBezTo>
                    <a:pt x="109" y="408"/>
                    <a:pt x="66" y="213"/>
                    <a:pt x="152" y="61"/>
                  </a:cubicBezTo>
                  <a:cubicBezTo>
                    <a:pt x="168" y="31"/>
                    <a:pt x="140" y="0"/>
                    <a:pt x="11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2"/>
            <p:cNvSpPr/>
            <p:nvPr/>
          </p:nvSpPr>
          <p:spPr>
            <a:xfrm>
              <a:off x="4815220" y="1937080"/>
              <a:ext cx="9603" cy="23487"/>
            </a:xfrm>
            <a:custGeom>
              <a:avLst/>
              <a:gdLst/>
              <a:ahLst/>
              <a:cxnLst/>
              <a:rect l="l" t="t" r="r" b="b"/>
              <a:pathLst>
                <a:path w="240" h="587" extrusionOk="0">
                  <a:moveTo>
                    <a:pt x="109" y="1"/>
                  </a:moveTo>
                  <a:cubicBezTo>
                    <a:pt x="1" y="196"/>
                    <a:pt x="23" y="413"/>
                    <a:pt x="174" y="564"/>
                  </a:cubicBezTo>
                  <a:cubicBezTo>
                    <a:pt x="196" y="586"/>
                    <a:pt x="196" y="586"/>
                    <a:pt x="218" y="586"/>
                  </a:cubicBezTo>
                  <a:lnTo>
                    <a:pt x="239" y="586"/>
                  </a:lnTo>
                  <a:cubicBezTo>
                    <a:pt x="239" y="564"/>
                    <a:pt x="239" y="543"/>
                    <a:pt x="239" y="521"/>
                  </a:cubicBezTo>
                  <a:cubicBezTo>
                    <a:pt x="109" y="413"/>
                    <a:pt x="66" y="218"/>
                    <a:pt x="153" y="66"/>
                  </a:cubicBezTo>
                  <a:cubicBezTo>
                    <a:pt x="174" y="44"/>
                    <a:pt x="174" y="22"/>
                    <a:pt x="153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2"/>
            <p:cNvSpPr/>
            <p:nvPr/>
          </p:nvSpPr>
          <p:spPr>
            <a:xfrm>
              <a:off x="4834305" y="1948563"/>
              <a:ext cx="9603" cy="23247"/>
            </a:xfrm>
            <a:custGeom>
              <a:avLst/>
              <a:gdLst/>
              <a:ahLst/>
              <a:cxnLst/>
              <a:rect l="l" t="t" r="r" b="b"/>
              <a:pathLst>
                <a:path w="240" h="581" extrusionOk="0">
                  <a:moveTo>
                    <a:pt x="120" y="1"/>
                  </a:moveTo>
                  <a:cubicBezTo>
                    <a:pt x="109" y="1"/>
                    <a:pt x="98" y="6"/>
                    <a:pt x="88" y="17"/>
                  </a:cubicBezTo>
                  <a:cubicBezTo>
                    <a:pt x="1" y="191"/>
                    <a:pt x="23" y="407"/>
                    <a:pt x="174" y="559"/>
                  </a:cubicBezTo>
                  <a:cubicBezTo>
                    <a:pt x="174" y="581"/>
                    <a:pt x="196" y="581"/>
                    <a:pt x="196" y="581"/>
                  </a:cubicBezTo>
                  <a:lnTo>
                    <a:pt x="218" y="581"/>
                  </a:lnTo>
                  <a:cubicBezTo>
                    <a:pt x="239" y="581"/>
                    <a:pt x="239" y="559"/>
                    <a:pt x="218" y="538"/>
                  </a:cubicBezTo>
                  <a:cubicBezTo>
                    <a:pt x="88" y="407"/>
                    <a:pt x="66" y="234"/>
                    <a:pt x="153" y="82"/>
                  </a:cubicBezTo>
                  <a:cubicBezTo>
                    <a:pt x="153" y="61"/>
                    <a:pt x="153" y="39"/>
                    <a:pt x="153" y="17"/>
                  </a:cubicBezTo>
                  <a:cubicBezTo>
                    <a:pt x="142" y="6"/>
                    <a:pt x="131" y="1"/>
                    <a:pt x="120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2"/>
            <p:cNvSpPr/>
            <p:nvPr/>
          </p:nvSpPr>
          <p:spPr>
            <a:xfrm>
              <a:off x="4821302" y="1969409"/>
              <a:ext cx="9603" cy="23247"/>
            </a:xfrm>
            <a:custGeom>
              <a:avLst/>
              <a:gdLst/>
              <a:ahLst/>
              <a:cxnLst/>
              <a:rect l="l" t="t" r="r" b="b"/>
              <a:pathLst>
                <a:path w="240" h="581" extrusionOk="0">
                  <a:moveTo>
                    <a:pt x="120" y="0"/>
                  </a:moveTo>
                  <a:cubicBezTo>
                    <a:pt x="109" y="0"/>
                    <a:pt x="98" y="6"/>
                    <a:pt x="87" y="17"/>
                  </a:cubicBezTo>
                  <a:cubicBezTo>
                    <a:pt x="1" y="190"/>
                    <a:pt x="22" y="429"/>
                    <a:pt x="174" y="580"/>
                  </a:cubicBezTo>
                  <a:lnTo>
                    <a:pt x="217" y="580"/>
                  </a:lnTo>
                  <a:cubicBezTo>
                    <a:pt x="239" y="580"/>
                    <a:pt x="239" y="559"/>
                    <a:pt x="217" y="537"/>
                  </a:cubicBezTo>
                  <a:cubicBezTo>
                    <a:pt x="109" y="407"/>
                    <a:pt x="66" y="233"/>
                    <a:pt x="152" y="82"/>
                  </a:cubicBezTo>
                  <a:cubicBezTo>
                    <a:pt x="174" y="60"/>
                    <a:pt x="174" y="38"/>
                    <a:pt x="152" y="17"/>
                  </a:cubicBezTo>
                  <a:cubicBezTo>
                    <a:pt x="142" y="6"/>
                    <a:pt x="131" y="0"/>
                    <a:pt x="120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2"/>
            <p:cNvSpPr/>
            <p:nvPr/>
          </p:nvSpPr>
          <p:spPr>
            <a:xfrm>
              <a:off x="5284530" y="1898909"/>
              <a:ext cx="12164" cy="22607"/>
            </a:xfrm>
            <a:custGeom>
              <a:avLst/>
              <a:gdLst/>
              <a:ahLst/>
              <a:cxnLst/>
              <a:rect l="l" t="t" r="r" b="b"/>
              <a:pathLst>
                <a:path w="304" h="565" extrusionOk="0">
                  <a:moveTo>
                    <a:pt x="22" y="1"/>
                  </a:moveTo>
                  <a:cubicBezTo>
                    <a:pt x="0" y="22"/>
                    <a:pt x="0" y="44"/>
                    <a:pt x="22" y="66"/>
                  </a:cubicBezTo>
                  <a:cubicBezTo>
                    <a:pt x="260" y="304"/>
                    <a:pt x="152" y="521"/>
                    <a:pt x="152" y="521"/>
                  </a:cubicBezTo>
                  <a:cubicBezTo>
                    <a:pt x="152" y="521"/>
                    <a:pt x="152" y="564"/>
                    <a:pt x="174" y="564"/>
                  </a:cubicBezTo>
                  <a:lnTo>
                    <a:pt x="195" y="564"/>
                  </a:lnTo>
                  <a:cubicBezTo>
                    <a:pt x="195" y="564"/>
                    <a:pt x="217" y="564"/>
                    <a:pt x="239" y="543"/>
                  </a:cubicBezTo>
                  <a:cubicBezTo>
                    <a:pt x="304" y="348"/>
                    <a:pt x="239" y="131"/>
                    <a:pt x="6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2"/>
            <p:cNvSpPr/>
            <p:nvPr/>
          </p:nvSpPr>
          <p:spPr>
            <a:xfrm>
              <a:off x="5304455" y="1914194"/>
              <a:ext cx="9603" cy="23807"/>
            </a:xfrm>
            <a:custGeom>
              <a:avLst/>
              <a:gdLst/>
              <a:ahLst/>
              <a:cxnLst/>
              <a:rect l="l" t="t" r="r" b="b"/>
              <a:pathLst>
                <a:path w="240" h="595" extrusionOk="0">
                  <a:moveTo>
                    <a:pt x="85" y="0"/>
                  </a:moveTo>
                  <a:cubicBezTo>
                    <a:pt x="79" y="0"/>
                    <a:pt x="72" y="3"/>
                    <a:pt x="66" y="9"/>
                  </a:cubicBezTo>
                  <a:cubicBezTo>
                    <a:pt x="44" y="9"/>
                    <a:pt x="44" y="31"/>
                    <a:pt x="44" y="52"/>
                  </a:cubicBezTo>
                  <a:cubicBezTo>
                    <a:pt x="153" y="204"/>
                    <a:pt x="131" y="399"/>
                    <a:pt x="22" y="529"/>
                  </a:cubicBezTo>
                  <a:cubicBezTo>
                    <a:pt x="1" y="551"/>
                    <a:pt x="1" y="573"/>
                    <a:pt x="22" y="594"/>
                  </a:cubicBezTo>
                  <a:lnTo>
                    <a:pt x="87" y="594"/>
                  </a:lnTo>
                  <a:cubicBezTo>
                    <a:pt x="218" y="421"/>
                    <a:pt x="239" y="204"/>
                    <a:pt x="131" y="31"/>
                  </a:cubicBezTo>
                  <a:cubicBezTo>
                    <a:pt x="116" y="15"/>
                    <a:pt x="100" y="0"/>
                    <a:pt x="85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2"/>
            <p:cNvSpPr/>
            <p:nvPr/>
          </p:nvSpPr>
          <p:spPr>
            <a:xfrm>
              <a:off x="5222075" y="1745308"/>
              <a:ext cx="19646" cy="16605"/>
            </a:xfrm>
            <a:custGeom>
              <a:avLst/>
              <a:gdLst/>
              <a:ahLst/>
              <a:cxnLst/>
              <a:rect l="l" t="t" r="r" b="b"/>
              <a:pathLst>
                <a:path w="491" h="415" extrusionOk="0">
                  <a:moveTo>
                    <a:pt x="434" y="0"/>
                  </a:moveTo>
                  <a:cubicBezTo>
                    <a:pt x="416" y="0"/>
                    <a:pt x="399" y="7"/>
                    <a:pt x="390" y="24"/>
                  </a:cubicBezTo>
                  <a:cubicBezTo>
                    <a:pt x="282" y="328"/>
                    <a:pt x="43" y="328"/>
                    <a:pt x="43" y="328"/>
                  </a:cubicBezTo>
                  <a:cubicBezTo>
                    <a:pt x="22" y="328"/>
                    <a:pt x="0" y="349"/>
                    <a:pt x="0" y="371"/>
                  </a:cubicBezTo>
                  <a:cubicBezTo>
                    <a:pt x="0" y="393"/>
                    <a:pt x="22" y="393"/>
                    <a:pt x="43" y="414"/>
                  </a:cubicBezTo>
                  <a:cubicBezTo>
                    <a:pt x="260" y="393"/>
                    <a:pt x="434" y="241"/>
                    <a:pt x="477" y="46"/>
                  </a:cubicBezTo>
                  <a:cubicBezTo>
                    <a:pt x="490" y="19"/>
                    <a:pt x="462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2"/>
            <p:cNvSpPr/>
            <p:nvPr/>
          </p:nvSpPr>
          <p:spPr>
            <a:xfrm>
              <a:off x="4831704" y="1833852"/>
              <a:ext cx="23487" cy="9603"/>
            </a:xfrm>
            <a:custGeom>
              <a:avLst/>
              <a:gdLst/>
              <a:ahLst/>
              <a:cxnLst/>
              <a:rect l="l" t="t" r="r" b="b"/>
              <a:pathLst>
                <a:path w="587" h="240" extrusionOk="0">
                  <a:moveTo>
                    <a:pt x="23" y="1"/>
                  </a:moveTo>
                  <a:cubicBezTo>
                    <a:pt x="1" y="22"/>
                    <a:pt x="1" y="44"/>
                    <a:pt x="1" y="66"/>
                  </a:cubicBezTo>
                  <a:cubicBezTo>
                    <a:pt x="88" y="174"/>
                    <a:pt x="218" y="239"/>
                    <a:pt x="369" y="239"/>
                  </a:cubicBezTo>
                  <a:cubicBezTo>
                    <a:pt x="434" y="239"/>
                    <a:pt x="478" y="218"/>
                    <a:pt x="543" y="196"/>
                  </a:cubicBezTo>
                  <a:cubicBezTo>
                    <a:pt x="565" y="196"/>
                    <a:pt x="586" y="174"/>
                    <a:pt x="565" y="152"/>
                  </a:cubicBezTo>
                  <a:cubicBezTo>
                    <a:pt x="565" y="137"/>
                    <a:pt x="554" y="122"/>
                    <a:pt x="540" y="122"/>
                  </a:cubicBezTo>
                  <a:cubicBezTo>
                    <a:pt x="534" y="122"/>
                    <a:pt x="528" y="124"/>
                    <a:pt x="521" y="131"/>
                  </a:cubicBezTo>
                  <a:cubicBezTo>
                    <a:pt x="481" y="148"/>
                    <a:pt x="437" y="156"/>
                    <a:pt x="392" y="156"/>
                  </a:cubicBezTo>
                  <a:cubicBezTo>
                    <a:pt x="271" y="156"/>
                    <a:pt x="145" y="96"/>
                    <a:pt x="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2"/>
            <p:cNvSpPr/>
            <p:nvPr/>
          </p:nvSpPr>
          <p:spPr>
            <a:xfrm>
              <a:off x="4900240" y="1865300"/>
              <a:ext cx="23447" cy="10243"/>
            </a:xfrm>
            <a:custGeom>
              <a:avLst/>
              <a:gdLst/>
              <a:ahLst/>
              <a:cxnLst/>
              <a:rect l="l" t="t" r="r" b="b"/>
              <a:pathLst>
                <a:path w="586" h="256" extrusionOk="0">
                  <a:moveTo>
                    <a:pt x="55" y="1"/>
                  </a:moveTo>
                  <a:cubicBezTo>
                    <a:pt x="44" y="1"/>
                    <a:pt x="33" y="6"/>
                    <a:pt x="22" y="17"/>
                  </a:cubicBezTo>
                  <a:cubicBezTo>
                    <a:pt x="1" y="39"/>
                    <a:pt x="1" y="60"/>
                    <a:pt x="22" y="82"/>
                  </a:cubicBezTo>
                  <a:cubicBezTo>
                    <a:pt x="87" y="190"/>
                    <a:pt x="239" y="255"/>
                    <a:pt x="369" y="255"/>
                  </a:cubicBezTo>
                  <a:cubicBezTo>
                    <a:pt x="434" y="234"/>
                    <a:pt x="499" y="234"/>
                    <a:pt x="564" y="212"/>
                  </a:cubicBezTo>
                  <a:cubicBezTo>
                    <a:pt x="564" y="212"/>
                    <a:pt x="586" y="190"/>
                    <a:pt x="586" y="169"/>
                  </a:cubicBezTo>
                  <a:cubicBezTo>
                    <a:pt x="586" y="147"/>
                    <a:pt x="564" y="125"/>
                    <a:pt x="543" y="125"/>
                  </a:cubicBezTo>
                  <a:cubicBezTo>
                    <a:pt x="488" y="153"/>
                    <a:pt x="434" y="165"/>
                    <a:pt x="381" y="165"/>
                  </a:cubicBezTo>
                  <a:cubicBezTo>
                    <a:pt x="267" y="165"/>
                    <a:pt x="162" y="106"/>
                    <a:pt x="87" y="17"/>
                  </a:cubicBezTo>
                  <a:cubicBezTo>
                    <a:pt x="76" y="6"/>
                    <a:pt x="66" y="1"/>
                    <a:pt x="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2"/>
            <p:cNvSpPr/>
            <p:nvPr/>
          </p:nvSpPr>
          <p:spPr>
            <a:xfrm>
              <a:off x="4904601" y="1830611"/>
              <a:ext cx="23447" cy="9523"/>
            </a:xfrm>
            <a:custGeom>
              <a:avLst/>
              <a:gdLst/>
              <a:ahLst/>
              <a:cxnLst/>
              <a:rect l="l" t="t" r="r" b="b"/>
              <a:pathLst>
                <a:path w="586" h="238" extrusionOk="0">
                  <a:moveTo>
                    <a:pt x="57" y="0"/>
                  </a:moveTo>
                  <a:cubicBezTo>
                    <a:pt x="49" y="0"/>
                    <a:pt x="43" y="6"/>
                    <a:pt x="43" y="17"/>
                  </a:cubicBezTo>
                  <a:cubicBezTo>
                    <a:pt x="22" y="17"/>
                    <a:pt x="0" y="38"/>
                    <a:pt x="22" y="60"/>
                  </a:cubicBezTo>
                  <a:cubicBezTo>
                    <a:pt x="97" y="174"/>
                    <a:pt x="206" y="238"/>
                    <a:pt x="334" y="238"/>
                  </a:cubicBezTo>
                  <a:cubicBezTo>
                    <a:pt x="352" y="238"/>
                    <a:pt x="371" y="236"/>
                    <a:pt x="390" y="233"/>
                  </a:cubicBezTo>
                  <a:cubicBezTo>
                    <a:pt x="434" y="233"/>
                    <a:pt x="499" y="212"/>
                    <a:pt x="564" y="212"/>
                  </a:cubicBezTo>
                  <a:cubicBezTo>
                    <a:pt x="585" y="190"/>
                    <a:pt x="585" y="168"/>
                    <a:pt x="585" y="147"/>
                  </a:cubicBezTo>
                  <a:cubicBezTo>
                    <a:pt x="585" y="125"/>
                    <a:pt x="564" y="125"/>
                    <a:pt x="542" y="125"/>
                  </a:cubicBezTo>
                  <a:cubicBezTo>
                    <a:pt x="495" y="145"/>
                    <a:pt x="444" y="155"/>
                    <a:pt x="392" y="155"/>
                  </a:cubicBezTo>
                  <a:cubicBezTo>
                    <a:pt x="278" y="155"/>
                    <a:pt x="162" y="107"/>
                    <a:pt x="87" y="17"/>
                  </a:cubicBezTo>
                  <a:cubicBezTo>
                    <a:pt x="76" y="6"/>
                    <a:pt x="65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2"/>
            <p:cNvSpPr/>
            <p:nvPr/>
          </p:nvSpPr>
          <p:spPr>
            <a:xfrm>
              <a:off x="4932328" y="1643520"/>
              <a:ext cx="164892" cy="70982"/>
            </a:xfrm>
            <a:custGeom>
              <a:avLst/>
              <a:gdLst/>
              <a:ahLst/>
              <a:cxnLst/>
              <a:rect l="l" t="t" r="r" b="b"/>
              <a:pathLst>
                <a:path w="4121" h="1774" extrusionOk="0">
                  <a:moveTo>
                    <a:pt x="329" y="1"/>
                  </a:moveTo>
                  <a:cubicBezTo>
                    <a:pt x="313" y="1"/>
                    <a:pt x="298" y="16"/>
                    <a:pt x="283" y="31"/>
                  </a:cubicBezTo>
                  <a:cubicBezTo>
                    <a:pt x="283" y="53"/>
                    <a:pt x="1" y="877"/>
                    <a:pt x="521" y="1376"/>
                  </a:cubicBezTo>
                  <a:cubicBezTo>
                    <a:pt x="806" y="1641"/>
                    <a:pt x="1173" y="1774"/>
                    <a:pt x="1551" y="1774"/>
                  </a:cubicBezTo>
                  <a:cubicBezTo>
                    <a:pt x="1605" y="1774"/>
                    <a:pt x="1659" y="1771"/>
                    <a:pt x="1714" y="1766"/>
                  </a:cubicBezTo>
                  <a:cubicBezTo>
                    <a:pt x="2537" y="1744"/>
                    <a:pt x="3340" y="1571"/>
                    <a:pt x="4098" y="1289"/>
                  </a:cubicBezTo>
                  <a:cubicBezTo>
                    <a:pt x="4120" y="1289"/>
                    <a:pt x="4120" y="1267"/>
                    <a:pt x="4120" y="1224"/>
                  </a:cubicBezTo>
                  <a:cubicBezTo>
                    <a:pt x="4120" y="1202"/>
                    <a:pt x="4077" y="1202"/>
                    <a:pt x="4055" y="1202"/>
                  </a:cubicBezTo>
                  <a:cubicBezTo>
                    <a:pt x="3109" y="1529"/>
                    <a:pt x="2321" y="1692"/>
                    <a:pt x="1713" y="1692"/>
                  </a:cubicBezTo>
                  <a:cubicBezTo>
                    <a:pt x="1193" y="1692"/>
                    <a:pt x="805" y="1572"/>
                    <a:pt x="564" y="1332"/>
                  </a:cubicBezTo>
                  <a:cubicBezTo>
                    <a:pt x="88" y="877"/>
                    <a:pt x="369" y="53"/>
                    <a:pt x="369" y="53"/>
                  </a:cubicBezTo>
                  <a:cubicBezTo>
                    <a:pt x="369" y="31"/>
                    <a:pt x="369" y="10"/>
                    <a:pt x="348" y="10"/>
                  </a:cubicBezTo>
                  <a:cubicBezTo>
                    <a:pt x="341" y="3"/>
                    <a:pt x="335" y="1"/>
                    <a:pt x="32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2"/>
            <p:cNvSpPr/>
            <p:nvPr/>
          </p:nvSpPr>
          <p:spPr>
            <a:xfrm>
              <a:off x="4911523" y="1507003"/>
              <a:ext cx="46374" cy="47575"/>
            </a:xfrm>
            <a:custGeom>
              <a:avLst/>
              <a:gdLst/>
              <a:ahLst/>
              <a:cxnLst/>
              <a:rect l="l" t="t" r="r" b="b"/>
              <a:pathLst>
                <a:path w="1159" h="1189" extrusionOk="0">
                  <a:moveTo>
                    <a:pt x="470" y="1"/>
                  </a:moveTo>
                  <a:cubicBezTo>
                    <a:pt x="395" y="1"/>
                    <a:pt x="317" y="18"/>
                    <a:pt x="239" y="61"/>
                  </a:cubicBezTo>
                  <a:cubicBezTo>
                    <a:pt x="87" y="170"/>
                    <a:pt x="0" y="343"/>
                    <a:pt x="22" y="538"/>
                  </a:cubicBezTo>
                  <a:cubicBezTo>
                    <a:pt x="0" y="777"/>
                    <a:pt x="131" y="1015"/>
                    <a:pt x="326" y="1145"/>
                  </a:cubicBezTo>
                  <a:cubicBezTo>
                    <a:pt x="391" y="1167"/>
                    <a:pt x="456" y="1189"/>
                    <a:pt x="542" y="1189"/>
                  </a:cubicBezTo>
                  <a:cubicBezTo>
                    <a:pt x="716" y="1189"/>
                    <a:pt x="868" y="1124"/>
                    <a:pt x="998" y="1015"/>
                  </a:cubicBezTo>
                  <a:cubicBezTo>
                    <a:pt x="1019" y="993"/>
                    <a:pt x="1019" y="972"/>
                    <a:pt x="998" y="972"/>
                  </a:cubicBezTo>
                  <a:cubicBezTo>
                    <a:pt x="998" y="961"/>
                    <a:pt x="987" y="956"/>
                    <a:pt x="976" y="956"/>
                  </a:cubicBezTo>
                  <a:cubicBezTo>
                    <a:pt x="965" y="956"/>
                    <a:pt x="954" y="961"/>
                    <a:pt x="954" y="972"/>
                  </a:cubicBezTo>
                  <a:cubicBezTo>
                    <a:pt x="835" y="1062"/>
                    <a:pt x="694" y="1110"/>
                    <a:pt x="555" y="1110"/>
                  </a:cubicBezTo>
                  <a:cubicBezTo>
                    <a:pt x="492" y="1110"/>
                    <a:pt x="429" y="1100"/>
                    <a:pt x="369" y="1080"/>
                  </a:cubicBezTo>
                  <a:cubicBezTo>
                    <a:pt x="196" y="950"/>
                    <a:pt x="87" y="733"/>
                    <a:pt x="109" y="538"/>
                  </a:cubicBezTo>
                  <a:cubicBezTo>
                    <a:pt x="87" y="365"/>
                    <a:pt x="152" y="213"/>
                    <a:pt x="282" y="126"/>
                  </a:cubicBezTo>
                  <a:cubicBezTo>
                    <a:pt x="346" y="94"/>
                    <a:pt x="410" y="81"/>
                    <a:pt x="472" y="81"/>
                  </a:cubicBezTo>
                  <a:cubicBezTo>
                    <a:pt x="790" y="81"/>
                    <a:pt x="1063" y="430"/>
                    <a:pt x="1063" y="430"/>
                  </a:cubicBezTo>
                  <a:cubicBezTo>
                    <a:pt x="1076" y="442"/>
                    <a:pt x="1090" y="448"/>
                    <a:pt x="1103" y="448"/>
                  </a:cubicBezTo>
                  <a:cubicBezTo>
                    <a:pt x="1135" y="448"/>
                    <a:pt x="1159" y="417"/>
                    <a:pt x="1128" y="386"/>
                  </a:cubicBezTo>
                  <a:cubicBezTo>
                    <a:pt x="1110" y="369"/>
                    <a:pt x="815" y="1"/>
                    <a:pt x="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2"/>
            <p:cNvSpPr/>
            <p:nvPr/>
          </p:nvSpPr>
          <p:spPr>
            <a:xfrm>
              <a:off x="5086724" y="1445226"/>
              <a:ext cx="30410" cy="41693"/>
            </a:xfrm>
            <a:custGeom>
              <a:avLst/>
              <a:gdLst/>
              <a:ahLst/>
              <a:cxnLst/>
              <a:rect l="l" t="t" r="r" b="b"/>
              <a:pathLst>
                <a:path w="760" h="1042" extrusionOk="0">
                  <a:moveTo>
                    <a:pt x="435" y="1"/>
                  </a:moveTo>
                  <a:cubicBezTo>
                    <a:pt x="326" y="23"/>
                    <a:pt x="239" y="66"/>
                    <a:pt x="174" y="131"/>
                  </a:cubicBezTo>
                  <a:cubicBezTo>
                    <a:pt x="44" y="348"/>
                    <a:pt x="1" y="586"/>
                    <a:pt x="44" y="825"/>
                  </a:cubicBezTo>
                  <a:cubicBezTo>
                    <a:pt x="44" y="846"/>
                    <a:pt x="44" y="868"/>
                    <a:pt x="88" y="868"/>
                  </a:cubicBezTo>
                  <a:cubicBezTo>
                    <a:pt x="109" y="846"/>
                    <a:pt x="109" y="846"/>
                    <a:pt x="109" y="825"/>
                  </a:cubicBezTo>
                  <a:cubicBezTo>
                    <a:pt x="88" y="608"/>
                    <a:pt x="131" y="369"/>
                    <a:pt x="239" y="196"/>
                  </a:cubicBezTo>
                  <a:cubicBezTo>
                    <a:pt x="283" y="131"/>
                    <a:pt x="348" y="88"/>
                    <a:pt x="435" y="88"/>
                  </a:cubicBezTo>
                  <a:cubicBezTo>
                    <a:pt x="608" y="88"/>
                    <a:pt x="673" y="261"/>
                    <a:pt x="673" y="369"/>
                  </a:cubicBezTo>
                  <a:cubicBezTo>
                    <a:pt x="695" y="630"/>
                    <a:pt x="586" y="955"/>
                    <a:pt x="456" y="976"/>
                  </a:cubicBezTo>
                  <a:cubicBezTo>
                    <a:pt x="435" y="976"/>
                    <a:pt x="413" y="998"/>
                    <a:pt x="413" y="1020"/>
                  </a:cubicBezTo>
                  <a:cubicBezTo>
                    <a:pt x="413" y="1042"/>
                    <a:pt x="435" y="1042"/>
                    <a:pt x="456" y="1042"/>
                  </a:cubicBezTo>
                  <a:cubicBezTo>
                    <a:pt x="651" y="1020"/>
                    <a:pt x="760" y="651"/>
                    <a:pt x="738" y="369"/>
                  </a:cubicBezTo>
                  <a:cubicBezTo>
                    <a:pt x="716" y="131"/>
                    <a:pt x="608" y="1"/>
                    <a:pt x="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2"/>
            <p:cNvSpPr/>
            <p:nvPr/>
          </p:nvSpPr>
          <p:spPr>
            <a:xfrm>
              <a:off x="5126653" y="1608310"/>
              <a:ext cx="78104" cy="72063"/>
            </a:xfrm>
            <a:custGeom>
              <a:avLst/>
              <a:gdLst/>
              <a:ahLst/>
              <a:cxnLst/>
              <a:rect l="l" t="t" r="r" b="b"/>
              <a:pathLst>
                <a:path w="1952" h="1801" extrusionOk="0">
                  <a:moveTo>
                    <a:pt x="1908" y="1"/>
                  </a:moveTo>
                  <a:cubicBezTo>
                    <a:pt x="1886" y="1"/>
                    <a:pt x="1865" y="1"/>
                    <a:pt x="1865" y="44"/>
                  </a:cubicBezTo>
                  <a:cubicBezTo>
                    <a:pt x="1756" y="1215"/>
                    <a:pt x="65" y="1735"/>
                    <a:pt x="44" y="1735"/>
                  </a:cubicBezTo>
                  <a:cubicBezTo>
                    <a:pt x="22" y="1735"/>
                    <a:pt x="0" y="1757"/>
                    <a:pt x="22" y="1779"/>
                  </a:cubicBezTo>
                  <a:cubicBezTo>
                    <a:pt x="22" y="1800"/>
                    <a:pt x="44" y="1800"/>
                    <a:pt x="65" y="1800"/>
                  </a:cubicBezTo>
                  <a:cubicBezTo>
                    <a:pt x="369" y="1714"/>
                    <a:pt x="672" y="1562"/>
                    <a:pt x="954" y="1388"/>
                  </a:cubicBezTo>
                  <a:cubicBezTo>
                    <a:pt x="1561" y="1020"/>
                    <a:pt x="1886" y="543"/>
                    <a:pt x="1951" y="44"/>
                  </a:cubicBezTo>
                  <a:cubicBezTo>
                    <a:pt x="1951" y="22"/>
                    <a:pt x="1930" y="1"/>
                    <a:pt x="1908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2"/>
            <p:cNvSpPr/>
            <p:nvPr/>
          </p:nvSpPr>
          <p:spPr>
            <a:xfrm>
              <a:off x="5108409" y="1699895"/>
              <a:ext cx="45174" cy="22967"/>
            </a:xfrm>
            <a:custGeom>
              <a:avLst/>
              <a:gdLst/>
              <a:ahLst/>
              <a:cxnLst/>
              <a:rect l="l" t="t" r="r" b="b"/>
              <a:pathLst>
                <a:path w="1129" h="574" extrusionOk="0">
                  <a:moveTo>
                    <a:pt x="1082" y="1"/>
                  </a:moveTo>
                  <a:cubicBezTo>
                    <a:pt x="1076" y="1"/>
                    <a:pt x="1070" y="4"/>
                    <a:pt x="1063" y="10"/>
                  </a:cubicBezTo>
                  <a:lnTo>
                    <a:pt x="23" y="509"/>
                  </a:lnTo>
                  <a:cubicBezTo>
                    <a:pt x="1" y="509"/>
                    <a:pt x="1" y="530"/>
                    <a:pt x="1" y="552"/>
                  </a:cubicBezTo>
                  <a:cubicBezTo>
                    <a:pt x="1" y="574"/>
                    <a:pt x="23" y="574"/>
                    <a:pt x="44" y="574"/>
                  </a:cubicBezTo>
                  <a:lnTo>
                    <a:pt x="66" y="574"/>
                  </a:lnTo>
                  <a:lnTo>
                    <a:pt x="1107" y="75"/>
                  </a:lnTo>
                  <a:cubicBezTo>
                    <a:pt x="1107" y="75"/>
                    <a:pt x="1128" y="53"/>
                    <a:pt x="1107" y="32"/>
                  </a:cubicBezTo>
                  <a:cubicBezTo>
                    <a:pt x="1107" y="16"/>
                    <a:pt x="1096" y="1"/>
                    <a:pt x="1082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2"/>
            <p:cNvSpPr/>
            <p:nvPr/>
          </p:nvSpPr>
          <p:spPr>
            <a:xfrm>
              <a:off x="5129254" y="1772115"/>
              <a:ext cx="24928" cy="11484"/>
            </a:xfrm>
            <a:custGeom>
              <a:avLst/>
              <a:gdLst/>
              <a:ahLst/>
              <a:cxnLst/>
              <a:rect l="l" t="t" r="r" b="b"/>
              <a:pathLst>
                <a:path w="623" h="287" extrusionOk="0">
                  <a:moveTo>
                    <a:pt x="581" y="0"/>
                  </a:moveTo>
                  <a:cubicBezTo>
                    <a:pt x="576" y="0"/>
                    <a:pt x="570" y="1"/>
                    <a:pt x="564" y="4"/>
                  </a:cubicBezTo>
                  <a:lnTo>
                    <a:pt x="22" y="200"/>
                  </a:lnTo>
                  <a:cubicBezTo>
                    <a:pt x="0" y="200"/>
                    <a:pt x="0" y="221"/>
                    <a:pt x="0" y="243"/>
                  </a:cubicBezTo>
                  <a:cubicBezTo>
                    <a:pt x="0" y="265"/>
                    <a:pt x="22" y="265"/>
                    <a:pt x="44" y="286"/>
                  </a:cubicBezTo>
                  <a:lnTo>
                    <a:pt x="44" y="265"/>
                  </a:lnTo>
                  <a:lnTo>
                    <a:pt x="586" y="69"/>
                  </a:lnTo>
                  <a:cubicBezTo>
                    <a:pt x="623" y="51"/>
                    <a:pt x="612" y="0"/>
                    <a:pt x="58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2"/>
            <p:cNvSpPr/>
            <p:nvPr/>
          </p:nvSpPr>
          <p:spPr>
            <a:xfrm>
              <a:off x="5143137" y="1794481"/>
              <a:ext cx="50336" cy="30730"/>
            </a:xfrm>
            <a:custGeom>
              <a:avLst/>
              <a:gdLst/>
              <a:ahLst/>
              <a:cxnLst/>
              <a:rect l="l" t="t" r="r" b="b"/>
              <a:pathLst>
                <a:path w="1258" h="768" extrusionOk="0">
                  <a:moveTo>
                    <a:pt x="1202" y="0"/>
                  </a:moveTo>
                  <a:cubicBezTo>
                    <a:pt x="1196" y="0"/>
                    <a:pt x="1193" y="3"/>
                    <a:pt x="1193" y="9"/>
                  </a:cubicBezTo>
                  <a:lnTo>
                    <a:pt x="22" y="703"/>
                  </a:lnTo>
                  <a:cubicBezTo>
                    <a:pt x="0" y="703"/>
                    <a:pt x="0" y="746"/>
                    <a:pt x="22" y="746"/>
                  </a:cubicBezTo>
                  <a:cubicBezTo>
                    <a:pt x="22" y="768"/>
                    <a:pt x="44" y="768"/>
                    <a:pt x="44" y="768"/>
                  </a:cubicBezTo>
                  <a:lnTo>
                    <a:pt x="1214" y="74"/>
                  </a:lnTo>
                  <a:cubicBezTo>
                    <a:pt x="1236" y="74"/>
                    <a:pt x="1258" y="31"/>
                    <a:pt x="1236" y="31"/>
                  </a:cubicBezTo>
                  <a:cubicBezTo>
                    <a:pt x="1236" y="15"/>
                    <a:pt x="1214" y="0"/>
                    <a:pt x="1202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2"/>
            <p:cNvSpPr/>
            <p:nvPr/>
          </p:nvSpPr>
          <p:spPr>
            <a:xfrm>
              <a:off x="5140536" y="1725942"/>
              <a:ext cx="23447" cy="10803"/>
            </a:xfrm>
            <a:custGeom>
              <a:avLst/>
              <a:gdLst/>
              <a:ahLst/>
              <a:cxnLst/>
              <a:rect l="l" t="t" r="r" b="b"/>
              <a:pathLst>
                <a:path w="586" h="270" extrusionOk="0">
                  <a:moveTo>
                    <a:pt x="540" y="0"/>
                  </a:moveTo>
                  <a:cubicBezTo>
                    <a:pt x="533" y="0"/>
                    <a:pt x="527" y="3"/>
                    <a:pt x="520" y="9"/>
                  </a:cubicBezTo>
                  <a:lnTo>
                    <a:pt x="22" y="183"/>
                  </a:lnTo>
                  <a:cubicBezTo>
                    <a:pt x="0" y="204"/>
                    <a:pt x="0" y="226"/>
                    <a:pt x="0" y="248"/>
                  </a:cubicBezTo>
                  <a:cubicBezTo>
                    <a:pt x="22" y="248"/>
                    <a:pt x="22" y="270"/>
                    <a:pt x="43" y="270"/>
                  </a:cubicBezTo>
                  <a:lnTo>
                    <a:pt x="65" y="270"/>
                  </a:lnTo>
                  <a:lnTo>
                    <a:pt x="564" y="74"/>
                  </a:lnTo>
                  <a:cubicBezTo>
                    <a:pt x="564" y="74"/>
                    <a:pt x="586" y="53"/>
                    <a:pt x="586" y="31"/>
                  </a:cubicBezTo>
                  <a:cubicBezTo>
                    <a:pt x="570" y="16"/>
                    <a:pt x="555" y="0"/>
                    <a:pt x="540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2"/>
            <p:cNvSpPr/>
            <p:nvPr/>
          </p:nvSpPr>
          <p:spPr>
            <a:xfrm>
              <a:off x="4974858" y="2009099"/>
              <a:ext cx="13044" cy="17365"/>
            </a:xfrm>
            <a:custGeom>
              <a:avLst/>
              <a:gdLst/>
              <a:ahLst/>
              <a:cxnLst/>
              <a:rect l="l" t="t" r="r" b="b"/>
              <a:pathLst>
                <a:path w="326" h="434" extrusionOk="0">
                  <a:moveTo>
                    <a:pt x="65" y="0"/>
                  </a:moveTo>
                  <a:cubicBezTo>
                    <a:pt x="44" y="0"/>
                    <a:pt x="22" y="0"/>
                    <a:pt x="22" y="22"/>
                  </a:cubicBezTo>
                  <a:cubicBezTo>
                    <a:pt x="0" y="44"/>
                    <a:pt x="22" y="65"/>
                    <a:pt x="44" y="65"/>
                  </a:cubicBezTo>
                  <a:cubicBezTo>
                    <a:pt x="152" y="130"/>
                    <a:pt x="239" y="260"/>
                    <a:pt x="239" y="390"/>
                  </a:cubicBezTo>
                  <a:cubicBezTo>
                    <a:pt x="239" y="412"/>
                    <a:pt x="260" y="434"/>
                    <a:pt x="282" y="434"/>
                  </a:cubicBezTo>
                  <a:cubicBezTo>
                    <a:pt x="304" y="434"/>
                    <a:pt x="325" y="412"/>
                    <a:pt x="325" y="390"/>
                  </a:cubicBezTo>
                  <a:cubicBezTo>
                    <a:pt x="325" y="239"/>
                    <a:pt x="217" y="87"/>
                    <a:pt x="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2"/>
            <p:cNvSpPr/>
            <p:nvPr/>
          </p:nvSpPr>
          <p:spPr>
            <a:xfrm>
              <a:off x="4974858" y="2031625"/>
              <a:ext cx="13044" cy="17405"/>
            </a:xfrm>
            <a:custGeom>
              <a:avLst/>
              <a:gdLst/>
              <a:ahLst/>
              <a:cxnLst/>
              <a:rect l="l" t="t" r="r" b="b"/>
              <a:pathLst>
                <a:path w="326" h="435" extrusionOk="0">
                  <a:moveTo>
                    <a:pt x="65" y="1"/>
                  </a:moveTo>
                  <a:cubicBezTo>
                    <a:pt x="44" y="1"/>
                    <a:pt x="22" y="1"/>
                    <a:pt x="22" y="23"/>
                  </a:cubicBezTo>
                  <a:cubicBezTo>
                    <a:pt x="0" y="44"/>
                    <a:pt x="22" y="66"/>
                    <a:pt x="44" y="88"/>
                  </a:cubicBezTo>
                  <a:cubicBezTo>
                    <a:pt x="152" y="131"/>
                    <a:pt x="239" y="261"/>
                    <a:pt x="239" y="391"/>
                  </a:cubicBezTo>
                  <a:cubicBezTo>
                    <a:pt x="239" y="413"/>
                    <a:pt x="260" y="435"/>
                    <a:pt x="282" y="435"/>
                  </a:cubicBezTo>
                  <a:cubicBezTo>
                    <a:pt x="304" y="435"/>
                    <a:pt x="325" y="435"/>
                    <a:pt x="325" y="413"/>
                  </a:cubicBezTo>
                  <a:cubicBezTo>
                    <a:pt x="325" y="239"/>
                    <a:pt x="217" y="88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2"/>
            <p:cNvSpPr/>
            <p:nvPr/>
          </p:nvSpPr>
          <p:spPr>
            <a:xfrm>
              <a:off x="4948811" y="2004978"/>
              <a:ext cx="13044" cy="18046"/>
            </a:xfrm>
            <a:custGeom>
              <a:avLst/>
              <a:gdLst/>
              <a:ahLst/>
              <a:cxnLst/>
              <a:rect l="l" t="t" r="r" b="b"/>
              <a:pathLst>
                <a:path w="326" h="451" extrusionOk="0">
                  <a:moveTo>
                    <a:pt x="36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1" y="38"/>
                    <a:pt x="22" y="60"/>
                    <a:pt x="44" y="82"/>
                  </a:cubicBezTo>
                  <a:cubicBezTo>
                    <a:pt x="152" y="147"/>
                    <a:pt x="239" y="255"/>
                    <a:pt x="239" y="407"/>
                  </a:cubicBezTo>
                  <a:cubicBezTo>
                    <a:pt x="239" y="428"/>
                    <a:pt x="261" y="450"/>
                    <a:pt x="283" y="450"/>
                  </a:cubicBezTo>
                  <a:cubicBezTo>
                    <a:pt x="304" y="450"/>
                    <a:pt x="304" y="428"/>
                    <a:pt x="326" y="407"/>
                  </a:cubicBezTo>
                  <a:cubicBezTo>
                    <a:pt x="304" y="233"/>
                    <a:pt x="218" y="82"/>
                    <a:pt x="66" y="16"/>
                  </a:cubicBezTo>
                  <a:cubicBezTo>
                    <a:pt x="55" y="6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2"/>
            <p:cNvSpPr/>
            <p:nvPr/>
          </p:nvSpPr>
          <p:spPr>
            <a:xfrm>
              <a:off x="4953173" y="1987614"/>
              <a:ext cx="12164" cy="18046"/>
            </a:xfrm>
            <a:custGeom>
              <a:avLst/>
              <a:gdLst/>
              <a:ahLst/>
              <a:cxnLst/>
              <a:rect l="l" t="t" r="r" b="b"/>
              <a:pathLst>
                <a:path w="304" h="451" extrusionOk="0">
                  <a:moveTo>
                    <a:pt x="33" y="1"/>
                  </a:moveTo>
                  <a:cubicBezTo>
                    <a:pt x="22" y="1"/>
                    <a:pt x="11" y="6"/>
                    <a:pt x="0" y="17"/>
                  </a:cubicBezTo>
                  <a:cubicBezTo>
                    <a:pt x="0" y="39"/>
                    <a:pt x="0" y="60"/>
                    <a:pt x="22" y="82"/>
                  </a:cubicBezTo>
                  <a:cubicBezTo>
                    <a:pt x="152" y="147"/>
                    <a:pt x="217" y="255"/>
                    <a:pt x="239" y="407"/>
                  </a:cubicBezTo>
                  <a:cubicBezTo>
                    <a:pt x="217" y="429"/>
                    <a:pt x="239" y="450"/>
                    <a:pt x="260" y="450"/>
                  </a:cubicBezTo>
                  <a:cubicBezTo>
                    <a:pt x="282" y="450"/>
                    <a:pt x="304" y="429"/>
                    <a:pt x="304" y="407"/>
                  </a:cubicBezTo>
                  <a:cubicBezTo>
                    <a:pt x="304" y="234"/>
                    <a:pt x="217" y="82"/>
                    <a:pt x="65" y="17"/>
                  </a:cubicBezTo>
                  <a:cubicBezTo>
                    <a:pt x="54" y="6"/>
                    <a:pt x="43" y="1"/>
                    <a:pt x="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2"/>
            <p:cNvSpPr/>
            <p:nvPr/>
          </p:nvSpPr>
          <p:spPr>
            <a:xfrm>
              <a:off x="4921925" y="1982212"/>
              <a:ext cx="16525" cy="13884"/>
            </a:xfrm>
            <a:custGeom>
              <a:avLst/>
              <a:gdLst/>
              <a:ahLst/>
              <a:cxnLst/>
              <a:rect l="l" t="t" r="r" b="b"/>
              <a:pathLst>
                <a:path w="413" h="347" extrusionOk="0">
                  <a:moveTo>
                    <a:pt x="44" y="0"/>
                  </a:moveTo>
                  <a:cubicBezTo>
                    <a:pt x="22" y="0"/>
                    <a:pt x="1" y="22"/>
                    <a:pt x="1" y="43"/>
                  </a:cubicBezTo>
                  <a:cubicBezTo>
                    <a:pt x="1" y="65"/>
                    <a:pt x="22" y="87"/>
                    <a:pt x="44" y="87"/>
                  </a:cubicBezTo>
                  <a:cubicBezTo>
                    <a:pt x="174" y="109"/>
                    <a:pt x="282" y="195"/>
                    <a:pt x="348" y="325"/>
                  </a:cubicBezTo>
                  <a:cubicBezTo>
                    <a:pt x="348" y="347"/>
                    <a:pt x="369" y="347"/>
                    <a:pt x="369" y="347"/>
                  </a:cubicBezTo>
                  <a:lnTo>
                    <a:pt x="391" y="347"/>
                  </a:lnTo>
                  <a:cubicBezTo>
                    <a:pt x="413" y="347"/>
                    <a:pt x="413" y="325"/>
                    <a:pt x="413" y="304"/>
                  </a:cubicBezTo>
                  <a:cubicBezTo>
                    <a:pt x="369" y="130"/>
                    <a:pt x="217" y="22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2"/>
            <p:cNvSpPr/>
            <p:nvPr/>
          </p:nvSpPr>
          <p:spPr>
            <a:xfrm>
              <a:off x="4958374" y="1972289"/>
              <a:ext cx="13044" cy="17766"/>
            </a:xfrm>
            <a:custGeom>
              <a:avLst/>
              <a:gdLst/>
              <a:ahLst/>
              <a:cxnLst/>
              <a:rect l="l" t="t" r="r" b="b"/>
              <a:pathLst>
                <a:path w="326" h="444" extrusionOk="0">
                  <a:moveTo>
                    <a:pt x="47" y="1"/>
                  </a:moveTo>
                  <a:cubicBezTo>
                    <a:pt x="33" y="1"/>
                    <a:pt x="22" y="16"/>
                    <a:pt x="22" y="31"/>
                  </a:cubicBezTo>
                  <a:cubicBezTo>
                    <a:pt x="0" y="53"/>
                    <a:pt x="0" y="75"/>
                    <a:pt x="22" y="75"/>
                  </a:cubicBezTo>
                  <a:cubicBezTo>
                    <a:pt x="152" y="140"/>
                    <a:pt x="239" y="270"/>
                    <a:pt x="239" y="400"/>
                  </a:cubicBezTo>
                  <a:cubicBezTo>
                    <a:pt x="239" y="422"/>
                    <a:pt x="239" y="443"/>
                    <a:pt x="282" y="443"/>
                  </a:cubicBezTo>
                  <a:cubicBezTo>
                    <a:pt x="304" y="443"/>
                    <a:pt x="304" y="422"/>
                    <a:pt x="325" y="400"/>
                  </a:cubicBezTo>
                  <a:cubicBezTo>
                    <a:pt x="304" y="226"/>
                    <a:pt x="217" y="75"/>
                    <a:pt x="65" y="10"/>
                  </a:cubicBezTo>
                  <a:cubicBezTo>
                    <a:pt x="59" y="3"/>
                    <a:pt x="53" y="1"/>
                    <a:pt x="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2"/>
            <p:cNvSpPr/>
            <p:nvPr/>
          </p:nvSpPr>
          <p:spPr>
            <a:xfrm>
              <a:off x="4931487" y="1966568"/>
              <a:ext cx="18246" cy="12204"/>
            </a:xfrm>
            <a:custGeom>
              <a:avLst/>
              <a:gdLst/>
              <a:ahLst/>
              <a:cxnLst/>
              <a:rect l="l" t="t" r="r" b="b"/>
              <a:pathLst>
                <a:path w="456" h="305" extrusionOk="0">
                  <a:moveTo>
                    <a:pt x="43" y="1"/>
                  </a:moveTo>
                  <a:cubicBezTo>
                    <a:pt x="22" y="1"/>
                    <a:pt x="0" y="23"/>
                    <a:pt x="0" y="44"/>
                  </a:cubicBezTo>
                  <a:cubicBezTo>
                    <a:pt x="0" y="66"/>
                    <a:pt x="22" y="88"/>
                    <a:pt x="43" y="88"/>
                  </a:cubicBezTo>
                  <a:cubicBezTo>
                    <a:pt x="174" y="88"/>
                    <a:pt x="304" y="153"/>
                    <a:pt x="369" y="283"/>
                  </a:cubicBezTo>
                  <a:cubicBezTo>
                    <a:pt x="369" y="304"/>
                    <a:pt x="390" y="304"/>
                    <a:pt x="412" y="304"/>
                  </a:cubicBezTo>
                  <a:cubicBezTo>
                    <a:pt x="434" y="304"/>
                    <a:pt x="455" y="283"/>
                    <a:pt x="434" y="261"/>
                  </a:cubicBezTo>
                  <a:cubicBezTo>
                    <a:pt x="369" y="109"/>
                    <a:pt x="217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2"/>
            <p:cNvSpPr/>
            <p:nvPr/>
          </p:nvSpPr>
          <p:spPr>
            <a:xfrm>
              <a:off x="5360868" y="1990494"/>
              <a:ext cx="13044" cy="17766"/>
            </a:xfrm>
            <a:custGeom>
              <a:avLst/>
              <a:gdLst/>
              <a:ahLst/>
              <a:cxnLst/>
              <a:rect l="l" t="t" r="r" b="b"/>
              <a:pathLst>
                <a:path w="326" h="444" extrusionOk="0">
                  <a:moveTo>
                    <a:pt x="47" y="1"/>
                  </a:moveTo>
                  <a:cubicBezTo>
                    <a:pt x="33" y="1"/>
                    <a:pt x="22" y="16"/>
                    <a:pt x="22" y="32"/>
                  </a:cubicBezTo>
                  <a:cubicBezTo>
                    <a:pt x="0" y="53"/>
                    <a:pt x="0" y="75"/>
                    <a:pt x="22" y="75"/>
                  </a:cubicBezTo>
                  <a:cubicBezTo>
                    <a:pt x="152" y="140"/>
                    <a:pt x="238" y="270"/>
                    <a:pt x="238" y="400"/>
                  </a:cubicBezTo>
                  <a:cubicBezTo>
                    <a:pt x="238" y="422"/>
                    <a:pt x="238" y="444"/>
                    <a:pt x="282" y="444"/>
                  </a:cubicBezTo>
                  <a:cubicBezTo>
                    <a:pt x="304" y="444"/>
                    <a:pt x="304" y="422"/>
                    <a:pt x="325" y="400"/>
                  </a:cubicBezTo>
                  <a:cubicBezTo>
                    <a:pt x="304" y="227"/>
                    <a:pt x="217" y="75"/>
                    <a:pt x="65" y="10"/>
                  </a:cubicBezTo>
                  <a:cubicBezTo>
                    <a:pt x="59" y="4"/>
                    <a:pt x="52" y="1"/>
                    <a:pt x="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2"/>
            <p:cNvSpPr/>
            <p:nvPr/>
          </p:nvSpPr>
          <p:spPr>
            <a:xfrm>
              <a:off x="5360868" y="2013421"/>
              <a:ext cx="13044" cy="17405"/>
            </a:xfrm>
            <a:custGeom>
              <a:avLst/>
              <a:gdLst/>
              <a:ahLst/>
              <a:cxnLst/>
              <a:rect l="l" t="t" r="r" b="b"/>
              <a:pathLst>
                <a:path w="326" h="435" extrusionOk="0">
                  <a:moveTo>
                    <a:pt x="65" y="1"/>
                  </a:moveTo>
                  <a:cubicBezTo>
                    <a:pt x="43" y="1"/>
                    <a:pt x="22" y="1"/>
                    <a:pt x="22" y="22"/>
                  </a:cubicBezTo>
                  <a:cubicBezTo>
                    <a:pt x="0" y="44"/>
                    <a:pt x="0" y="66"/>
                    <a:pt x="22" y="66"/>
                  </a:cubicBezTo>
                  <a:cubicBezTo>
                    <a:pt x="152" y="131"/>
                    <a:pt x="238" y="261"/>
                    <a:pt x="238" y="391"/>
                  </a:cubicBezTo>
                  <a:cubicBezTo>
                    <a:pt x="238" y="413"/>
                    <a:pt x="238" y="434"/>
                    <a:pt x="282" y="434"/>
                  </a:cubicBezTo>
                  <a:cubicBezTo>
                    <a:pt x="304" y="434"/>
                    <a:pt x="304" y="413"/>
                    <a:pt x="325" y="391"/>
                  </a:cubicBezTo>
                  <a:cubicBezTo>
                    <a:pt x="304" y="239"/>
                    <a:pt x="217" y="66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2"/>
            <p:cNvSpPr/>
            <p:nvPr/>
          </p:nvSpPr>
          <p:spPr>
            <a:xfrm>
              <a:off x="5334142" y="1986413"/>
              <a:ext cx="12884" cy="18366"/>
            </a:xfrm>
            <a:custGeom>
              <a:avLst/>
              <a:gdLst/>
              <a:ahLst/>
              <a:cxnLst/>
              <a:rect l="l" t="t" r="r" b="b"/>
              <a:pathLst>
                <a:path w="322" h="459" extrusionOk="0">
                  <a:moveTo>
                    <a:pt x="68" y="0"/>
                  </a:moveTo>
                  <a:cubicBezTo>
                    <a:pt x="31" y="0"/>
                    <a:pt x="1" y="71"/>
                    <a:pt x="39" y="90"/>
                  </a:cubicBezTo>
                  <a:cubicBezTo>
                    <a:pt x="169" y="155"/>
                    <a:pt x="234" y="264"/>
                    <a:pt x="256" y="415"/>
                  </a:cubicBezTo>
                  <a:cubicBezTo>
                    <a:pt x="234" y="437"/>
                    <a:pt x="256" y="459"/>
                    <a:pt x="278" y="459"/>
                  </a:cubicBezTo>
                  <a:cubicBezTo>
                    <a:pt x="299" y="459"/>
                    <a:pt x="321" y="437"/>
                    <a:pt x="321" y="415"/>
                  </a:cubicBezTo>
                  <a:cubicBezTo>
                    <a:pt x="321" y="242"/>
                    <a:pt x="234" y="90"/>
                    <a:pt x="83" y="4"/>
                  </a:cubicBezTo>
                  <a:cubicBezTo>
                    <a:pt x="78" y="1"/>
                    <a:pt x="73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2"/>
            <p:cNvSpPr/>
            <p:nvPr/>
          </p:nvSpPr>
          <p:spPr>
            <a:xfrm>
              <a:off x="5338503" y="1969048"/>
              <a:ext cx="13724" cy="18406"/>
            </a:xfrm>
            <a:custGeom>
              <a:avLst/>
              <a:gdLst/>
              <a:ahLst/>
              <a:cxnLst/>
              <a:rect l="l" t="t" r="r" b="b"/>
              <a:pathLst>
                <a:path w="343" h="460" extrusionOk="0">
                  <a:moveTo>
                    <a:pt x="68" y="0"/>
                  </a:moveTo>
                  <a:cubicBezTo>
                    <a:pt x="30" y="0"/>
                    <a:pt x="0" y="71"/>
                    <a:pt x="39" y="91"/>
                  </a:cubicBezTo>
                  <a:cubicBezTo>
                    <a:pt x="169" y="134"/>
                    <a:pt x="255" y="264"/>
                    <a:pt x="255" y="416"/>
                  </a:cubicBezTo>
                  <a:cubicBezTo>
                    <a:pt x="255" y="438"/>
                    <a:pt x="255" y="438"/>
                    <a:pt x="299" y="459"/>
                  </a:cubicBezTo>
                  <a:cubicBezTo>
                    <a:pt x="321" y="459"/>
                    <a:pt x="321" y="438"/>
                    <a:pt x="342" y="416"/>
                  </a:cubicBezTo>
                  <a:cubicBezTo>
                    <a:pt x="342" y="242"/>
                    <a:pt x="234" y="91"/>
                    <a:pt x="82" y="4"/>
                  </a:cubicBezTo>
                  <a:cubicBezTo>
                    <a:pt x="77" y="2"/>
                    <a:pt x="73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2"/>
            <p:cNvSpPr/>
            <p:nvPr/>
          </p:nvSpPr>
          <p:spPr>
            <a:xfrm>
              <a:off x="5344384" y="1953564"/>
              <a:ext cx="13044" cy="18246"/>
            </a:xfrm>
            <a:custGeom>
              <a:avLst/>
              <a:gdLst/>
              <a:ahLst/>
              <a:cxnLst/>
              <a:rect l="l" t="t" r="r" b="b"/>
              <a:pathLst>
                <a:path w="326" h="456" extrusionOk="0">
                  <a:moveTo>
                    <a:pt x="65" y="1"/>
                  </a:moveTo>
                  <a:cubicBezTo>
                    <a:pt x="43" y="1"/>
                    <a:pt x="22" y="1"/>
                    <a:pt x="22" y="22"/>
                  </a:cubicBezTo>
                  <a:cubicBezTo>
                    <a:pt x="0" y="44"/>
                    <a:pt x="22" y="66"/>
                    <a:pt x="43" y="87"/>
                  </a:cubicBezTo>
                  <a:cubicBezTo>
                    <a:pt x="152" y="131"/>
                    <a:pt x="239" y="261"/>
                    <a:pt x="239" y="413"/>
                  </a:cubicBezTo>
                  <a:cubicBezTo>
                    <a:pt x="239" y="434"/>
                    <a:pt x="260" y="456"/>
                    <a:pt x="282" y="456"/>
                  </a:cubicBezTo>
                  <a:cubicBezTo>
                    <a:pt x="304" y="456"/>
                    <a:pt x="325" y="434"/>
                    <a:pt x="325" y="413"/>
                  </a:cubicBezTo>
                  <a:cubicBezTo>
                    <a:pt x="325" y="239"/>
                    <a:pt x="217" y="87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p43"/>
          <p:cNvSpPr txBox="1">
            <a:spLocks noGrp="1"/>
          </p:cNvSpPr>
          <p:nvPr>
            <p:ph type="title" idx="2"/>
          </p:nvPr>
        </p:nvSpPr>
        <p:spPr>
          <a:xfrm>
            <a:off x="2440200" y="592950"/>
            <a:ext cx="3581100" cy="13797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Prawo do narodowości</a:t>
            </a:r>
            <a:endParaRPr sz="4000"/>
          </a:p>
        </p:txBody>
      </p:sp>
      <p:grpSp>
        <p:nvGrpSpPr>
          <p:cNvPr id="1884" name="Google Shape;1884;p43"/>
          <p:cNvGrpSpPr/>
          <p:nvPr/>
        </p:nvGrpSpPr>
        <p:grpSpPr>
          <a:xfrm rot="1253449">
            <a:off x="305027" y="138863"/>
            <a:ext cx="1024641" cy="1333069"/>
            <a:chOff x="4318023" y="4113296"/>
            <a:chExt cx="716422" cy="932073"/>
          </a:xfrm>
        </p:grpSpPr>
        <p:sp>
          <p:nvSpPr>
            <p:cNvPr id="1885" name="Google Shape;1885;p43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3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3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3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89" name="Google Shape;188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9425" y="1972650"/>
            <a:ext cx="2555425" cy="235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Google Shape;1894;p44"/>
          <p:cNvSpPr txBox="1">
            <a:spLocks noGrp="1"/>
          </p:cNvSpPr>
          <p:nvPr>
            <p:ph type="title"/>
          </p:nvPr>
        </p:nvSpPr>
        <p:spPr>
          <a:xfrm>
            <a:off x="3278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Monday</a:t>
            </a:r>
            <a:endParaRPr/>
          </a:p>
        </p:txBody>
      </p:sp>
      <p:sp>
        <p:nvSpPr>
          <p:cNvPr id="1895" name="Google Shape;1895;p44"/>
          <p:cNvSpPr txBox="1">
            <a:spLocks noGrp="1"/>
          </p:cNvSpPr>
          <p:nvPr>
            <p:ph type="title" idx="2"/>
          </p:nvPr>
        </p:nvSpPr>
        <p:spPr>
          <a:xfrm>
            <a:off x="2992175" y="517675"/>
            <a:ext cx="3029100" cy="13797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Prawo do opieki</a:t>
            </a:r>
            <a:endParaRPr sz="4000"/>
          </a:p>
        </p:txBody>
      </p:sp>
      <p:grpSp>
        <p:nvGrpSpPr>
          <p:cNvPr id="1896" name="Google Shape;1896;p44"/>
          <p:cNvGrpSpPr/>
          <p:nvPr/>
        </p:nvGrpSpPr>
        <p:grpSpPr>
          <a:xfrm rot="1253449">
            <a:off x="305027" y="138863"/>
            <a:ext cx="1024641" cy="1333069"/>
            <a:chOff x="4318023" y="4113296"/>
            <a:chExt cx="716422" cy="932073"/>
          </a:xfrm>
        </p:grpSpPr>
        <p:sp>
          <p:nvSpPr>
            <p:cNvPr id="1897" name="Google Shape;1897;p44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4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4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4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1" name="Google Shape;190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4125" y="1755200"/>
            <a:ext cx="3116150" cy="29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Pokaz na ekranie (16:9)</PresentationFormat>
  <Paragraphs>40</Paragraphs>
  <Slides>17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6" baseType="lpstr">
      <vt:lpstr>Catamaran</vt:lpstr>
      <vt:lpstr>Comfortaa</vt:lpstr>
      <vt:lpstr>Vibur</vt:lpstr>
      <vt:lpstr>Fira Sans Extra Condensed Medium</vt:lpstr>
      <vt:lpstr>Ubuntu</vt:lpstr>
      <vt:lpstr>Arial</vt:lpstr>
      <vt:lpstr>Roboto Slab Light</vt:lpstr>
      <vt:lpstr>Comfortaa Medium</vt:lpstr>
      <vt:lpstr>Learning the Days of the Week by Slidesgo </vt:lpstr>
      <vt:lpstr>Prawa dziecka</vt:lpstr>
      <vt:lpstr>Prawa dziecka</vt:lpstr>
      <vt:lpstr>Prawa dziecka</vt:lpstr>
      <vt:lpstr>Monday</vt:lpstr>
      <vt:lpstr>Prawo do zdrowia</vt:lpstr>
      <vt:lpstr>Prawo do wolnego czasu i zabawy</vt:lpstr>
      <vt:lpstr>Prawo do jedzenia</vt:lpstr>
      <vt:lpstr>Prawo do narodowości</vt:lpstr>
      <vt:lpstr>Monday</vt:lpstr>
      <vt:lpstr>Prawo do tajemnic i własnego zdania</vt:lpstr>
      <vt:lpstr>Prawo do radości i szczęścia</vt:lpstr>
      <vt:lpstr>Prawo do wolności wypowiedzi i wyrażania poglądów</vt:lpstr>
      <vt:lpstr>Prawo do informacji</vt:lpstr>
      <vt:lpstr>Prawo do korzystania z dóbr kultury</vt:lpstr>
      <vt:lpstr>Prawo do znajomości swoich praw</vt:lpstr>
      <vt:lpstr>Do kogo możesz zwrócić się o pomoc?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Prawa dziecka</dc:title>
  <cp:lastModifiedBy>Zbyszek Rab</cp:lastModifiedBy>
  <cp:revision>2</cp:revision>
  <dcterms:modified xsi:type="dcterms:W3CDTF">2022-11-25T07:38:18Z</dcterms:modified>
</cp:coreProperties>
</file>